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7" d="100"/>
          <a:sy n="37" d="100"/>
        </p:scale>
        <p:origin x="96" y="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86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70.png"/><Relationship Id="rId5" Type="http://schemas.openxmlformats.org/officeDocument/2006/relationships/image" Target="../media/image88.png"/><Relationship Id="rId10" Type="http://schemas.openxmlformats.org/officeDocument/2006/relationships/image" Target="../media/image66.png"/><Relationship Id="rId4" Type="http://schemas.openxmlformats.org/officeDocument/2006/relationships/image" Target="../media/image87.png"/><Relationship Id="rId9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67.png"/><Relationship Id="rId3" Type="http://schemas.openxmlformats.org/officeDocument/2006/relationships/image" Target="../media/image90.png"/><Relationship Id="rId21" Type="http://schemas.openxmlformats.org/officeDocument/2006/relationships/image" Target="../media/image66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68.png"/><Relationship Id="rId2" Type="http://schemas.openxmlformats.org/officeDocument/2006/relationships/image" Target="../media/image89.png"/><Relationship Id="rId16" Type="http://schemas.openxmlformats.org/officeDocument/2006/relationships/image" Target="../media/image21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51.png"/><Relationship Id="rId23" Type="http://schemas.openxmlformats.org/officeDocument/2006/relationships/image" Target="../media/image72.png"/><Relationship Id="rId10" Type="http://schemas.openxmlformats.org/officeDocument/2006/relationships/image" Target="../media/image97.png"/><Relationship Id="rId19" Type="http://schemas.openxmlformats.org/officeDocument/2006/relationships/image" Target="../media/image69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21.png"/><Relationship Id="rId18" Type="http://schemas.openxmlformats.org/officeDocument/2006/relationships/image" Target="../media/image66.png"/><Relationship Id="rId3" Type="http://schemas.openxmlformats.org/officeDocument/2006/relationships/image" Target="../media/image103.png"/><Relationship Id="rId21" Type="http://schemas.openxmlformats.org/officeDocument/2006/relationships/image" Target="../media/image11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70.png"/><Relationship Id="rId2" Type="http://schemas.openxmlformats.org/officeDocument/2006/relationships/image" Target="../media/image102.png"/><Relationship Id="rId16" Type="http://schemas.openxmlformats.org/officeDocument/2006/relationships/image" Target="../media/image69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5" Type="http://schemas.openxmlformats.org/officeDocument/2006/relationships/image" Target="../media/image67.png"/><Relationship Id="rId10" Type="http://schemas.openxmlformats.org/officeDocument/2006/relationships/image" Target="../media/image110.png"/><Relationship Id="rId19" Type="http://schemas.openxmlformats.org/officeDocument/2006/relationships/image" Target="../media/image71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21.png"/><Relationship Id="rId18" Type="http://schemas.openxmlformats.org/officeDocument/2006/relationships/image" Target="../media/image133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32.png"/><Relationship Id="rId2" Type="http://schemas.openxmlformats.org/officeDocument/2006/relationships/image" Target="../media/image12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1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21.png"/><Relationship Id="rId18" Type="http://schemas.openxmlformats.org/officeDocument/2006/relationships/image" Target="../media/image133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32.png"/><Relationship Id="rId2" Type="http://schemas.openxmlformats.org/officeDocument/2006/relationships/image" Target="../media/image134.png"/><Relationship Id="rId16" Type="http://schemas.openxmlformats.org/officeDocument/2006/relationships/image" Target="../media/image24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5" Type="http://schemas.openxmlformats.org/officeDocument/2006/relationships/image" Target="../media/image131.png"/><Relationship Id="rId10" Type="http://schemas.openxmlformats.org/officeDocument/2006/relationships/image" Target="../media/image142.png"/><Relationship Id="rId19" Type="http://schemas.openxmlformats.org/officeDocument/2006/relationships/image" Target="../media/image120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20.png"/><Relationship Id="rId3" Type="http://schemas.openxmlformats.org/officeDocument/2006/relationships/image" Target="../media/image146.png"/><Relationship Id="rId7" Type="http://schemas.openxmlformats.org/officeDocument/2006/relationships/image" Target="../media/image21.png"/><Relationship Id="rId12" Type="http://schemas.openxmlformats.org/officeDocument/2006/relationships/image" Target="../media/image133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32.png"/><Relationship Id="rId5" Type="http://schemas.openxmlformats.org/officeDocument/2006/relationships/image" Target="../media/image148.png"/><Relationship Id="rId10" Type="http://schemas.openxmlformats.org/officeDocument/2006/relationships/image" Target="../media/image24.png"/><Relationship Id="rId4" Type="http://schemas.openxmlformats.org/officeDocument/2006/relationships/image" Target="../media/image147.png"/><Relationship Id="rId9" Type="http://schemas.openxmlformats.org/officeDocument/2006/relationships/image" Target="../media/image131.png"/><Relationship Id="rId14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45.png"/><Relationship Id="rId18" Type="http://schemas.openxmlformats.org/officeDocument/2006/relationships/image" Target="../media/image159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31.png"/><Relationship Id="rId17" Type="http://schemas.openxmlformats.org/officeDocument/2006/relationships/image" Target="../media/image158.png"/><Relationship Id="rId2" Type="http://schemas.openxmlformats.org/officeDocument/2006/relationships/image" Target="../media/image150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44.png"/><Relationship Id="rId5" Type="http://schemas.openxmlformats.org/officeDocument/2006/relationships/image" Target="../media/image153.png"/><Relationship Id="rId1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31.png"/><Relationship Id="rId3" Type="http://schemas.openxmlformats.org/officeDocument/2006/relationships/image" Target="../media/image161.png"/><Relationship Id="rId7" Type="http://schemas.openxmlformats.org/officeDocument/2006/relationships/image" Target="../media/image164.png"/><Relationship Id="rId12" Type="http://schemas.openxmlformats.org/officeDocument/2006/relationships/image" Target="../media/image44.png"/><Relationship Id="rId17" Type="http://schemas.openxmlformats.org/officeDocument/2006/relationships/image" Target="../media/image169.png"/><Relationship Id="rId2" Type="http://schemas.openxmlformats.org/officeDocument/2006/relationships/image" Target="../media/image160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21.png"/><Relationship Id="rId5" Type="http://schemas.openxmlformats.org/officeDocument/2006/relationships/image" Target="../media/image154.png"/><Relationship Id="rId15" Type="http://schemas.openxmlformats.org/officeDocument/2006/relationships/image" Target="../media/image168.png"/><Relationship Id="rId10" Type="http://schemas.openxmlformats.org/officeDocument/2006/relationships/image" Target="../media/image167.png"/><Relationship Id="rId4" Type="http://schemas.openxmlformats.org/officeDocument/2006/relationships/image" Target="../media/image162.png"/><Relationship Id="rId9" Type="http://schemas.openxmlformats.org/officeDocument/2006/relationships/image" Target="../media/image166.png"/><Relationship Id="rId1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31.png"/><Relationship Id="rId3" Type="http://schemas.openxmlformats.org/officeDocument/2006/relationships/image" Target="../media/image171.png"/><Relationship Id="rId7" Type="http://schemas.openxmlformats.org/officeDocument/2006/relationships/image" Target="../media/image174.png"/><Relationship Id="rId12" Type="http://schemas.openxmlformats.org/officeDocument/2006/relationships/image" Target="../media/image44.png"/><Relationship Id="rId17" Type="http://schemas.openxmlformats.org/officeDocument/2006/relationships/image" Target="../media/image133.png"/><Relationship Id="rId2" Type="http://schemas.openxmlformats.org/officeDocument/2006/relationships/image" Target="../media/image170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21.png"/><Relationship Id="rId5" Type="http://schemas.openxmlformats.org/officeDocument/2006/relationships/image" Target="../media/image173.png"/><Relationship Id="rId15" Type="http://schemas.openxmlformats.org/officeDocument/2006/relationships/image" Target="../media/image132.png"/><Relationship Id="rId10" Type="http://schemas.openxmlformats.org/officeDocument/2006/relationships/image" Target="../media/image176.png"/><Relationship Id="rId4" Type="http://schemas.openxmlformats.org/officeDocument/2006/relationships/image" Target="../media/image172.png"/><Relationship Id="rId9" Type="http://schemas.openxmlformats.org/officeDocument/2006/relationships/image" Target="../media/image175.pn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21.png"/><Relationship Id="rId18" Type="http://schemas.openxmlformats.org/officeDocument/2006/relationships/image" Target="../media/image191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17" Type="http://schemas.openxmlformats.org/officeDocument/2006/relationships/image" Target="../media/image132.png"/><Relationship Id="rId2" Type="http://schemas.openxmlformats.org/officeDocument/2006/relationships/image" Target="../media/image12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5" Type="http://schemas.openxmlformats.org/officeDocument/2006/relationships/image" Target="../media/image131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Relationship Id="rId1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18" Type="http://schemas.openxmlformats.org/officeDocument/2006/relationships/image" Target="../media/image24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17" Type="http://schemas.openxmlformats.org/officeDocument/2006/relationships/image" Target="../media/image131.png"/><Relationship Id="rId2" Type="http://schemas.openxmlformats.org/officeDocument/2006/relationships/image" Target="../media/image120.png"/><Relationship Id="rId16" Type="http://schemas.openxmlformats.org/officeDocument/2006/relationships/image" Target="../media/image22.png"/><Relationship Id="rId20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5" Type="http://schemas.openxmlformats.org/officeDocument/2006/relationships/image" Target="../media/image21.png"/><Relationship Id="rId10" Type="http://schemas.openxmlformats.org/officeDocument/2006/relationships/image" Target="../media/image199.png"/><Relationship Id="rId19" Type="http://schemas.openxmlformats.org/officeDocument/2006/relationships/image" Target="../media/image203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1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3.png"/><Relationship Id="rId18" Type="http://schemas.openxmlformats.org/officeDocument/2006/relationships/image" Target="../media/image203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163.png"/><Relationship Id="rId17" Type="http://schemas.openxmlformats.org/officeDocument/2006/relationships/image" Target="../media/image45.png"/><Relationship Id="rId2" Type="http://schemas.openxmlformats.org/officeDocument/2006/relationships/image" Target="../media/image204.png"/><Relationship Id="rId16" Type="http://schemas.openxmlformats.org/officeDocument/2006/relationships/image" Target="../media/image131.png"/><Relationship Id="rId20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154.png"/><Relationship Id="rId5" Type="http://schemas.openxmlformats.org/officeDocument/2006/relationships/image" Target="../media/image207.png"/><Relationship Id="rId15" Type="http://schemas.openxmlformats.org/officeDocument/2006/relationships/image" Target="../media/image44.png"/><Relationship Id="rId10" Type="http://schemas.openxmlformats.org/officeDocument/2006/relationships/image" Target="../media/image212.png"/><Relationship Id="rId19" Type="http://schemas.openxmlformats.org/officeDocument/2006/relationships/image" Target="../media/image24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131.png"/><Relationship Id="rId3" Type="http://schemas.openxmlformats.org/officeDocument/2006/relationships/image" Target="../media/image215.png"/><Relationship Id="rId7" Type="http://schemas.openxmlformats.org/officeDocument/2006/relationships/image" Target="../media/image218.png"/><Relationship Id="rId12" Type="http://schemas.openxmlformats.org/officeDocument/2006/relationships/image" Target="../media/image44.png"/><Relationship Id="rId17" Type="http://schemas.openxmlformats.org/officeDocument/2006/relationships/image" Target="../media/image191.png"/><Relationship Id="rId2" Type="http://schemas.openxmlformats.org/officeDocument/2006/relationships/image" Target="../media/image214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21.png"/><Relationship Id="rId5" Type="http://schemas.openxmlformats.org/officeDocument/2006/relationships/image" Target="../media/image211.png"/><Relationship Id="rId15" Type="http://schemas.openxmlformats.org/officeDocument/2006/relationships/image" Target="../media/image132.png"/><Relationship Id="rId10" Type="http://schemas.openxmlformats.org/officeDocument/2006/relationships/image" Target="../media/image155.png"/><Relationship Id="rId4" Type="http://schemas.openxmlformats.org/officeDocument/2006/relationships/image" Target="../media/image216.png"/><Relationship Id="rId9" Type="http://schemas.openxmlformats.org/officeDocument/2006/relationships/image" Target="../media/image154.png"/><Relationship Id="rId1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5.png"/><Relationship Id="rId3" Type="http://schemas.openxmlformats.org/officeDocument/2006/relationships/image" Target="../media/image221.png"/><Relationship Id="rId7" Type="http://schemas.openxmlformats.org/officeDocument/2006/relationships/image" Target="../media/image222.png"/><Relationship Id="rId12" Type="http://schemas.openxmlformats.org/officeDocument/2006/relationships/image" Target="../media/image132.png"/><Relationship Id="rId17" Type="http://schemas.openxmlformats.org/officeDocument/2006/relationships/image" Target="../media/image175.png"/><Relationship Id="rId2" Type="http://schemas.openxmlformats.org/officeDocument/2006/relationships/image" Target="../media/image220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11" Type="http://schemas.openxmlformats.org/officeDocument/2006/relationships/image" Target="../media/image24.png"/><Relationship Id="rId5" Type="http://schemas.openxmlformats.org/officeDocument/2006/relationships/image" Target="../media/image217.png"/><Relationship Id="rId15" Type="http://schemas.openxmlformats.org/officeDocument/2006/relationships/image" Target="../media/image223.png"/><Relationship Id="rId10" Type="http://schemas.openxmlformats.org/officeDocument/2006/relationships/image" Target="../media/image131.png"/><Relationship Id="rId4" Type="http://schemas.openxmlformats.org/officeDocument/2006/relationships/image" Target="../media/image211.png"/><Relationship Id="rId9" Type="http://schemas.openxmlformats.org/officeDocument/2006/relationships/image" Target="../media/image44.png"/><Relationship Id="rId14" Type="http://schemas.openxmlformats.org/officeDocument/2006/relationships/image" Target="../media/image1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7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5" Type="http://schemas.openxmlformats.org/officeDocument/2006/relationships/image" Target="../media/image229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6.png"/><Relationship Id="rId18" Type="http://schemas.openxmlformats.org/officeDocument/2006/relationships/image" Target="../media/image251.png"/><Relationship Id="rId26" Type="http://schemas.openxmlformats.org/officeDocument/2006/relationships/image" Target="../media/image259.png"/><Relationship Id="rId3" Type="http://schemas.openxmlformats.org/officeDocument/2006/relationships/image" Target="../media/image239.png"/><Relationship Id="rId21" Type="http://schemas.openxmlformats.org/officeDocument/2006/relationships/image" Target="../media/image254.png"/><Relationship Id="rId7" Type="http://schemas.openxmlformats.org/officeDocument/2006/relationships/image" Target="../media/image233.png"/><Relationship Id="rId12" Type="http://schemas.openxmlformats.org/officeDocument/2006/relationships/image" Target="../media/image245.png"/><Relationship Id="rId17" Type="http://schemas.openxmlformats.org/officeDocument/2006/relationships/image" Target="../media/image250.png"/><Relationship Id="rId25" Type="http://schemas.openxmlformats.org/officeDocument/2006/relationships/image" Target="../media/image258.png"/><Relationship Id="rId2" Type="http://schemas.openxmlformats.org/officeDocument/2006/relationships/image" Target="../media/image238.png"/><Relationship Id="rId16" Type="http://schemas.openxmlformats.org/officeDocument/2006/relationships/image" Target="../media/image249.png"/><Relationship Id="rId20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11" Type="http://schemas.openxmlformats.org/officeDocument/2006/relationships/image" Target="../media/image244.png"/><Relationship Id="rId24" Type="http://schemas.openxmlformats.org/officeDocument/2006/relationships/image" Target="../media/image257.png"/><Relationship Id="rId5" Type="http://schemas.openxmlformats.org/officeDocument/2006/relationships/image" Target="../media/image231.png"/><Relationship Id="rId15" Type="http://schemas.openxmlformats.org/officeDocument/2006/relationships/image" Target="../media/image248.png"/><Relationship Id="rId23" Type="http://schemas.openxmlformats.org/officeDocument/2006/relationships/image" Target="../media/image256.png"/><Relationship Id="rId10" Type="http://schemas.openxmlformats.org/officeDocument/2006/relationships/image" Target="../media/image243.png"/><Relationship Id="rId19" Type="http://schemas.openxmlformats.org/officeDocument/2006/relationships/image" Target="../media/image252.png"/><Relationship Id="rId4" Type="http://schemas.openxmlformats.org/officeDocument/2006/relationships/image" Target="../media/image240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Relationship Id="rId22" Type="http://schemas.openxmlformats.org/officeDocument/2006/relationships/image" Target="../media/image2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2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2.png"/><Relationship Id="rId5" Type="http://schemas.openxmlformats.org/officeDocument/2006/relationships/image" Target="../media/image5.png"/><Relationship Id="rId4" Type="http://schemas.openxmlformats.org/officeDocument/2006/relationships/image" Target="../media/image2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23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26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24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25.png"/><Relationship Id="rId10" Type="http://schemas.openxmlformats.org/officeDocument/2006/relationships/image" Target="../media/image35.png"/><Relationship Id="rId19" Type="http://schemas.openxmlformats.org/officeDocument/2006/relationships/image" Target="../media/image21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25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24.png"/><Relationship Id="rId2" Type="http://schemas.openxmlformats.org/officeDocument/2006/relationships/image" Target="../media/image46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23.png"/><Relationship Id="rId5" Type="http://schemas.openxmlformats.org/officeDocument/2006/relationships/image" Target="../media/image49.png"/><Relationship Id="rId15" Type="http://schemas.openxmlformats.org/officeDocument/2006/relationships/image" Target="../media/image26.png"/><Relationship Id="rId10" Type="http://schemas.openxmlformats.org/officeDocument/2006/relationships/image" Target="../media/image44.png"/><Relationship Id="rId4" Type="http://schemas.openxmlformats.org/officeDocument/2006/relationships/image" Target="../media/image48.png"/><Relationship Id="rId9" Type="http://schemas.openxmlformats.org/officeDocument/2006/relationships/image" Target="../media/image21.pn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image" Target="../media/image59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5" Type="http://schemas.openxmlformats.org/officeDocument/2006/relationships/image" Target="../media/image70.png"/><Relationship Id="rId10" Type="http://schemas.openxmlformats.org/officeDocument/2006/relationships/image" Target="../media/image21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Relationship Id="rId1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69.png"/><Relationship Id="rId18" Type="http://schemas.openxmlformats.org/officeDocument/2006/relationships/image" Target="../media/image82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66.png"/><Relationship Id="rId17" Type="http://schemas.openxmlformats.org/officeDocument/2006/relationships/image" Target="../media/image81.png"/><Relationship Id="rId2" Type="http://schemas.openxmlformats.org/officeDocument/2006/relationships/image" Target="../media/image74.png"/><Relationship Id="rId16" Type="http://schemas.openxmlformats.org/officeDocument/2006/relationships/image" Target="../media/image72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67.png"/><Relationship Id="rId5" Type="http://schemas.openxmlformats.org/officeDocument/2006/relationships/image" Target="../media/image77.png"/><Relationship Id="rId15" Type="http://schemas.openxmlformats.org/officeDocument/2006/relationships/image" Target="../media/image71.png"/><Relationship Id="rId10" Type="http://schemas.openxmlformats.org/officeDocument/2006/relationships/image" Target="../media/image68.png"/><Relationship Id="rId19" Type="http://schemas.openxmlformats.org/officeDocument/2006/relationships/image" Target="../media/image83.png"/><Relationship Id="rId4" Type="http://schemas.openxmlformats.org/officeDocument/2006/relationships/image" Target="../media/image76.png"/><Relationship Id="rId9" Type="http://schemas.openxmlformats.org/officeDocument/2006/relationships/image" Target="../media/image21.png"/><Relationship Id="rId1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28811" y="988098"/>
            <a:ext cx="15028092" cy="8309519"/>
            <a:chOff x="1628811" y="988098"/>
            <a:chExt cx="15028092" cy="830951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28811" y="988098"/>
              <a:ext cx="15028092" cy="8304165"/>
              <a:chOff x="1628811" y="988098"/>
              <a:chExt cx="15028092" cy="830416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628811" y="988098"/>
                <a:ext cx="15028092" cy="8304165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23124" y="6619089"/>
              <a:ext cx="9976748" cy="2986443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0764" y="2413430"/>
              <a:ext cx="11322189" cy="224970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24803" y="4536875"/>
              <a:ext cx="8593826" cy="198331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529474" y="6402108"/>
              <a:ext cx="604937" cy="430813"/>
              <a:chOff x="2529474" y="6402108"/>
              <a:chExt cx="604937" cy="43081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29474" y="6402108"/>
                <a:ext cx="604937" cy="43081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6054" y="1767898"/>
            <a:ext cx="1437365" cy="386423"/>
            <a:chOff x="526054" y="1767898"/>
            <a:chExt cx="1437365" cy="3864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6054" y="1767898"/>
              <a:ext cx="1437365" cy="3864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4802" y="1582535"/>
            <a:ext cx="1314785" cy="5397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4736" y="2429135"/>
            <a:ext cx="15568052" cy="6217917"/>
            <a:chOff x="1244736" y="2429135"/>
            <a:chExt cx="15568052" cy="621791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4736" y="2429135"/>
              <a:ext cx="15568052" cy="621791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7519" y="9035528"/>
            <a:ext cx="13916848" cy="900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555231"/>
            <a:ext cx="18285714" cy="918975"/>
            <a:chOff x="0" y="555231"/>
            <a:chExt cx="18285714" cy="91897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782272"/>
              <a:ext cx="18285714" cy="493714"/>
              <a:chOff x="0" y="782272"/>
              <a:chExt cx="18285714" cy="49371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0" y="782272"/>
                <a:ext cx="18285714" cy="4937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91095" y="566414"/>
              <a:ext cx="3372659" cy="907791"/>
              <a:chOff x="691095" y="566414"/>
              <a:chExt cx="3372659" cy="907791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864439" y="566414"/>
                <a:ext cx="3025970" cy="907791"/>
                <a:chOff x="864439" y="566414"/>
                <a:chExt cx="3025970" cy="907791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864439" y="566414"/>
                  <a:ext cx="3025970" cy="907791"/>
                </a:xfrm>
                <a:prstGeom prst="rect">
                  <a:avLst/>
                </a:prstGeom>
              </p:spPr>
            </p:pic>
          </p:grpSp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39724" y="695578"/>
                <a:ext cx="2694302" cy="752350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103983" y="555231"/>
              <a:ext cx="3372659" cy="907791"/>
              <a:chOff x="4103983" y="555231"/>
              <a:chExt cx="3372659" cy="907791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4277321" y="555231"/>
                <a:ext cx="3025970" cy="907791"/>
                <a:chOff x="4277321" y="555231"/>
                <a:chExt cx="3025970" cy="907791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4277321" y="555231"/>
                  <a:ext cx="3025970" cy="907791"/>
                </a:xfrm>
                <a:prstGeom prst="rect">
                  <a:avLst/>
                </a:prstGeom>
              </p:spPr>
            </p:pic>
          </p:grpSp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052612" y="684394"/>
                <a:ext cx="3134188" cy="75235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476642" y="566414"/>
              <a:ext cx="3372659" cy="907791"/>
              <a:chOff x="7476642" y="566414"/>
              <a:chExt cx="3372659" cy="907791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7649988" y="566414"/>
                <a:ext cx="3025970" cy="907791"/>
                <a:chOff x="7649988" y="566414"/>
                <a:chExt cx="3025970" cy="907791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7649988" y="566414"/>
                  <a:ext cx="3025970" cy="907791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425271" y="695578"/>
                <a:ext cx="2938636" cy="75235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0849301" y="555231"/>
              <a:ext cx="3372659" cy="907791"/>
              <a:chOff x="10849301" y="555231"/>
              <a:chExt cx="3372659" cy="907791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1022644" y="555231"/>
                <a:ext cx="3025970" cy="907791"/>
                <a:chOff x="11022644" y="555231"/>
                <a:chExt cx="3025970" cy="907791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1022644" y="555231"/>
                  <a:ext cx="3025970" cy="907791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797930" y="684394"/>
                <a:ext cx="3062350" cy="75235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221960" y="555231"/>
              <a:ext cx="3372659" cy="907791"/>
              <a:chOff x="14221960" y="555231"/>
              <a:chExt cx="3372659" cy="90779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4395304" y="555231"/>
                <a:ext cx="3025970" cy="907791"/>
                <a:chOff x="14395304" y="555231"/>
                <a:chExt cx="3025970" cy="907791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4395304" y="555231"/>
                  <a:ext cx="3025970" cy="907791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170589" y="684394"/>
                <a:ext cx="2879131" cy="75235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0698" y="2137130"/>
            <a:ext cx="1839949" cy="316271"/>
            <a:chOff x="450698" y="2137130"/>
            <a:chExt cx="1839949" cy="3162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698" y="2137130"/>
              <a:ext cx="1839949" cy="3162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184" y="1868915"/>
            <a:ext cx="1636045" cy="6630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0698" y="2612124"/>
            <a:ext cx="3859987" cy="3859987"/>
            <a:chOff x="450698" y="2612124"/>
            <a:chExt cx="3859987" cy="38599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698" y="2612124"/>
              <a:ext cx="3859987" cy="385998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6695" y="3861489"/>
            <a:ext cx="3603242" cy="14673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05234" y="5933711"/>
            <a:ext cx="3859987" cy="3859987"/>
            <a:chOff x="3105234" y="5933711"/>
            <a:chExt cx="3859987" cy="38599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5234" y="5933711"/>
              <a:ext cx="3859987" cy="38599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94373" y="7145217"/>
            <a:ext cx="3603242" cy="146735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61192" y="2516395"/>
            <a:ext cx="3857741" cy="3857741"/>
            <a:chOff x="5861192" y="2516395"/>
            <a:chExt cx="3857741" cy="385774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61192" y="2516395"/>
              <a:ext cx="3857741" cy="385774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14557" y="3764637"/>
            <a:ext cx="3967776" cy="14673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81655" y="2879581"/>
            <a:ext cx="7684040" cy="1255757"/>
            <a:chOff x="10281655" y="2879581"/>
            <a:chExt cx="7684040" cy="12557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81655" y="2879581"/>
              <a:ext cx="7684040" cy="12557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85580" y="5111665"/>
            <a:ext cx="3668507" cy="569251"/>
            <a:chOff x="12285580" y="5111665"/>
            <a:chExt cx="3668507" cy="5692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85580" y="5111665"/>
              <a:ext cx="3668507" cy="56925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59104" y="4548555"/>
            <a:ext cx="1841789" cy="5811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52818" y="8481493"/>
            <a:ext cx="1738665" cy="6673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285580" y="9041777"/>
            <a:ext cx="3238843" cy="569251"/>
            <a:chOff x="12285580" y="9041777"/>
            <a:chExt cx="3238843" cy="5692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85580" y="9041777"/>
              <a:ext cx="3238843" cy="56925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26645" y="6757266"/>
            <a:ext cx="3055745" cy="48748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510321" y="5713933"/>
            <a:ext cx="724453" cy="1164009"/>
            <a:chOff x="13510321" y="5713933"/>
            <a:chExt cx="724453" cy="116400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3510321" y="5713933"/>
              <a:ext cx="724453" cy="11640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555231"/>
            <a:ext cx="18285714" cy="918975"/>
            <a:chOff x="0" y="555231"/>
            <a:chExt cx="18285714" cy="91897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0" y="782272"/>
              <a:ext cx="18285714" cy="493714"/>
              <a:chOff x="0" y="782272"/>
              <a:chExt cx="18285714" cy="49371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0" y="782272"/>
                <a:ext cx="18285714" cy="49371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91095" y="566414"/>
              <a:ext cx="3372659" cy="907791"/>
              <a:chOff x="691095" y="566414"/>
              <a:chExt cx="3372659" cy="907791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864439" y="566414"/>
                <a:ext cx="3025970" cy="907791"/>
                <a:chOff x="864439" y="566414"/>
                <a:chExt cx="3025970" cy="907791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864439" y="566414"/>
                  <a:ext cx="3025970" cy="907791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39724" y="695578"/>
                <a:ext cx="2694302" cy="75235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103983" y="555231"/>
              <a:ext cx="3372659" cy="907791"/>
              <a:chOff x="4103983" y="555231"/>
              <a:chExt cx="3372659" cy="90779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4277321" y="555231"/>
                <a:ext cx="3025970" cy="907791"/>
                <a:chOff x="4277321" y="555231"/>
                <a:chExt cx="3025970" cy="907791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4277321" y="555231"/>
                  <a:ext cx="3025970" cy="907791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052612" y="684394"/>
                <a:ext cx="3134188" cy="75235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476642" y="566414"/>
              <a:ext cx="3372659" cy="907791"/>
              <a:chOff x="7476642" y="566414"/>
              <a:chExt cx="3372659" cy="907791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7649988" y="566414"/>
                <a:ext cx="3025970" cy="907791"/>
                <a:chOff x="7649988" y="566414"/>
                <a:chExt cx="3025970" cy="907791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7649988" y="566414"/>
                  <a:ext cx="3025970" cy="907791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425271" y="695578"/>
                <a:ext cx="2938636" cy="75235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849301" y="555231"/>
              <a:ext cx="3372659" cy="907791"/>
              <a:chOff x="10849301" y="555231"/>
              <a:chExt cx="3372659" cy="907791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1022644" y="555231"/>
                <a:ext cx="3025970" cy="907791"/>
                <a:chOff x="11022644" y="555231"/>
                <a:chExt cx="3025970" cy="907791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11022644" y="555231"/>
                  <a:ext cx="3025970" cy="907791"/>
                </a:xfrm>
                <a:prstGeom prst="rect">
                  <a:avLst/>
                </a:prstGeom>
              </p:spPr>
            </p:pic>
          </p:grpSp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797930" y="684394"/>
                <a:ext cx="3062350" cy="75235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4221960" y="555231"/>
              <a:ext cx="3372659" cy="907791"/>
              <a:chOff x="14221960" y="555231"/>
              <a:chExt cx="3372659" cy="907791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4395304" y="555231"/>
                <a:ext cx="3025970" cy="907791"/>
                <a:chOff x="14395304" y="555231"/>
                <a:chExt cx="3025970" cy="907791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14395304" y="555231"/>
                  <a:ext cx="3025970" cy="907791"/>
                </a:xfrm>
                <a:prstGeom prst="rect">
                  <a:avLst/>
                </a:prstGeom>
              </p:spPr>
            </p:pic>
          </p:grpSp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4170589" y="684394"/>
                <a:ext cx="2879131" cy="752350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3549061" y="7281701"/>
            <a:ext cx="724453" cy="1164009"/>
            <a:chOff x="13549061" y="7281701"/>
            <a:chExt cx="724453" cy="116400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13549061" y="7281701"/>
              <a:ext cx="724453" cy="11640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688" y="2096483"/>
            <a:ext cx="4729542" cy="316271"/>
            <a:chOff x="371688" y="2096483"/>
            <a:chExt cx="4729542" cy="3162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688" y="2096483"/>
              <a:ext cx="4729542" cy="3162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9174" y="1839705"/>
            <a:ext cx="4577654" cy="5791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0235" y="2747711"/>
            <a:ext cx="3588830" cy="5043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22617" y="3172601"/>
            <a:ext cx="4364582" cy="1399437"/>
            <a:chOff x="12522617" y="3172601"/>
            <a:chExt cx="4364582" cy="139943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22617" y="3172601"/>
              <a:ext cx="4364582" cy="13994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76907" y="5104116"/>
            <a:ext cx="3094743" cy="538216"/>
            <a:chOff x="13176907" y="5104116"/>
            <a:chExt cx="3094743" cy="5382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76907" y="5104116"/>
              <a:ext cx="3094743" cy="5382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76907" y="7637183"/>
            <a:ext cx="2859528" cy="544672"/>
            <a:chOff x="13176907" y="7637183"/>
            <a:chExt cx="2859528" cy="5446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76907" y="7637183"/>
              <a:ext cx="2859528" cy="54467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5618" y="6392892"/>
            <a:ext cx="3085849" cy="5043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48765" y="3351993"/>
            <a:ext cx="10823190" cy="2530735"/>
            <a:chOff x="448765" y="3351993"/>
            <a:chExt cx="10823190" cy="25307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8765" y="3351993"/>
              <a:ext cx="10823190" cy="25307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26743" y="3298200"/>
            <a:ext cx="829611" cy="2584527"/>
            <a:chOff x="3626743" y="3298200"/>
            <a:chExt cx="829611" cy="25845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26743" y="3298200"/>
              <a:ext cx="829611" cy="25845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7070" y="6974970"/>
            <a:ext cx="10883884" cy="2484231"/>
            <a:chOff x="457070" y="6974970"/>
            <a:chExt cx="10883884" cy="24842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7070" y="6974970"/>
              <a:ext cx="10883884" cy="24842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07993" y="6878479"/>
            <a:ext cx="765847" cy="2645494"/>
            <a:chOff x="3807993" y="6878479"/>
            <a:chExt cx="765847" cy="264549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07993" y="6878479"/>
              <a:ext cx="765847" cy="26454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555231"/>
            <a:ext cx="18285714" cy="918975"/>
            <a:chOff x="0" y="555231"/>
            <a:chExt cx="18285714" cy="91897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0" y="782272"/>
              <a:ext cx="18285714" cy="493714"/>
              <a:chOff x="0" y="782272"/>
              <a:chExt cx="18285714" cy="49371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0" y="782272"/>
                <a:ext cx="18285714" cy="49371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91095" y="566414"/>
              <a:ext cx="3372659" cy="907791"/>
              <a:chOff x="691095" y="566414"/>
              <a:chExt cx="3372659" cy="907791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864439" y="566414"/>
                <a:ext cx="3025970" cy="907791"/>
                <a:chOff x="864439" y="566414"/>
                <a:chExt cx="3025970" cy="907791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864439" y="566414"/>
                  <a:ext cx="3025970" cy="907791"/>
                </a:xfrm>
                <a:prstGeom prst="rect">
                  <a:avLst/>
                </a:prstGeom>
              </p:spPr>
            </p:pic>
          </p:grpSp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39724" y="695578"/>
                <a:ext cx="2694302" cy="75235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103983" y="555231"/>
              <a:ext cx="3372659" cy="907791"/>
              <a:chOff x="4103983" y="555231"/>
              <a:chExt cx="3372659" cy="90779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4277321" y="555231"/>
                <a:ext cx="3025970" cy="907791"/>
                <a:chOff x="4277321" y="555231"/>
                <a:chExt cx="3025970" cy="907791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4277321" y="555231"/>
                  <a:ext cx="3025970" cy="907791"/>
                </a:xfrm>
                <a:prstGeom prst="rect">
                  <a:avLst/>
                </a:prstGeom>
              </p:spPr>
            </p:pic>
          </p:grpSp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052612" y="684394"/>
                <a:ext cx="3134188" cy="75235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476642" y="566414"/>
              <a:ext cx="3372659" cy="907791"/>
              <a:chOff x="7476642" y="566414"/>
              <a:chExt cx="3372659" cy="907791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7649988" y="566414"/>
                <a:ext cx="3025970" cy="907791"/>
                <a:chOff x="7649988" y="566414"/>
                <a:chExt cx="3025970" cy="907791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7649988" y="566414"/>
                  <a:ext cx="3025970" cy="907791"/>
                </a:xfrm>
                <a:prstGeom prst="rect">
                  <a:avLst/>
                </a:prstGeom>
              </p:spPr>
            </p:pic>
          </p:grpSp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425271" y="695578"/>
                <a:ext cx="2938636" cy="75235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849301" y="555231"/>
              <a:ext cx="3372659" cy="907791"/>
              <a:chOff x="10849301" y="555231"/>
              <a:chExt cx="3372659" cy="907791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1022644" y="555231"/>
                <a:ext cx="3025970" cy="907791"/>
                <a:chOff x="11022644" y="555231"/>
                <a:chExt cx="3025970" cy="907791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1022644" y="555231"/>
                  <a:ext cx="3025970" cy="907791"/>
                </a:xfrm>
                <a:prstGeom prst="rect">
                  <a:avLst/>
                </a:prstGeom>
              </p:spPr>
            </p:pic>
          </p:grpSp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0797930" y="684394"/>
                <a:ext cx="3062350" cy="75235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4221960" y="555231"/>
              <a:ext cx="3372659" cy="907791"/>
              <a:chOff x="14221960" y="555231"/>
              <a:chExt cx="3372659" cy="907791"/>
            </a:xfrm>
          </p:grpSpPr>
          <p:grpSp>
            <p:nvGrpSpPr>
              <p:cNvPr id="1020" name="그룹 1020"/>
              <p:cNvGrpSpPr/>
              <p:nvPr/>
            </p:nvGrpSpPr>
            <p:grpSpPr>
              <a:xfrm>
                <a:off x="14395304" y="555231"/>
                <a:ext cx="3025970" cy="907791"/>
                <a:chOff x="14395304" y="555231"/>
                <a:chExt cx="3025970" cy="907791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395304" y="555231"/>
                  <a:ext cx="3025970" cy="907791"/>
                </a:xfrm>
                <a:prstGeom prst="rect">
                  <a:avLst/>
                </a:prstGeom>
              </p:spPr>
            </p:pic>
          </p:grpSp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4170589" y="684394"/>
                <a:ext cx="2879131" cy="752350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8539541" y="6153687"/>
            <a:ext cx="6738398" cy="392787"/>
            <a:chOff x="8539541" y="6153687"/>
            <a:chExt cx="6738398" cy="392787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8539541" y="6153687"/>
              <a:ext cx="6738398" cy="3927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4073" y="8209338"/>
            <a:ext cx="2522013" cy="392787"/>
            <a:chOff x="11014073" y="8209338"/>
            <a:chExt cx="2522013" cy="3927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1014073" y="8209338"/>
              <a:ext cx="2522013" cy="3927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75107" y="7031135"/>
            <a:ext cx="814163" cy="25909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90129" y="7167082"/>
            <a:ext cx="3918201" cy="24418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0307" y="3409730"/>
            <a:ext cx="3695236" cy="59816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220" y="94624"/>
            <a:ext cx="5816654" cy="34022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7855" y="1814959"/>
            <a:ext cx="6714010" cy="23531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0283" y="1997566"/>
            <a:ext cx="3809633" cy="316271"/>
            <a:chOff x="350283" y="1997566"/>
            <a:chExt cx="3809633" cy="3162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283" y="1997566"/>
              <a:ext cx="3809633" cy="3162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7769" y="1740788"/>
            <a:ext cx="3725188" cy="6432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0352" y="2595018"/>
            <a:ext cx="7412369" cy="7235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43677" y="3486329"/>
            <a:ext cx="12359099" cy="3948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4032" y="3520013"/>
            <a:ext cx="2608249" cy="3605118"/>
            <a:chOff x="604032" y="3520013"/>
            <a:chExt cx="2608249" cy="36051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4032" y="3520013"/>
              <a:ext cx="2608249" cy="36051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47515" y="4243288"/>
            <a:ext cx="2337239" cy="4368412"/>
            <a:chOff x="2747515" y="4243288"/>
            <a:chExt cx="2337239" cy="43684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47515" y="4243288"/>
              <a:ext cx="2337239" cy="43684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73688" y="3687596"/>
            <a:ext cx="292562" cy="654142"/>
            <a:chOff x="3173688" y="3687596"/>
            <a:chExt cx="292562" cy="6541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360000">
              <a:off x="3173688" y="3687596"/>
              <a:ext cx="292562" cy="6541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23495" y="4243288"/>
            <a:ext cx="6295238" cy="5447619"/>
            <a:chOff x="5123495" y="4243288"/>
            <a:chExt cx="6295238" cy="544761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123495" y="4243288"/>
              <a:ext cx="6293443" cy="5441899"/>
              <a:chOff x="5123495" y="4243288"/>
              <a:chExt cx="6293443" cy="544189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123495" y="4243288"/>
                <a:ext cx="6293443" cy="544189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352529" y="8922078"/>
              <a:ext cx="418547" cy="451231"/>
              <a:chOff x="6352529" y="8922078"/>
              <a:chExt cx="418547" cy="45123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352529" y="8922078"/>
                <a:ext cx="418547" cy="451231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8478294" y="8699159"/>
            <a:ext cx="7746839" cy="463947"/>
            <a:chOff x="8478294" y="8699159"/>
            <a:chExt cx="7746839" cy="46394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78294" y="8699159"/>
              <a:ext cx="7746839" cy="46394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83353" y="6801882"/>
            <a:ext cx="9515788" cy="178898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473691"/>
            <a:ext cx="18285714" cy="1034125"/>
            <a:chOff x="0" y="473691"/>
            <a:chExt cx="18285714" cy="103412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0" y="782272"/>
              <a:ext cx="18285714" cy="493714"/>
              <a:chOff x="0" y="782272"/>
              <a:chExt cx="18285714" cy="49371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0" y="782272"/>
                <a:ext cx="18285714" cy="49371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204357" y="489848"/>
              <a:ext cx="3970030" cy="1017969"/>
              <a:chOff x="2204357" y="489848"/>
              <a:chExt cx="3970030" cy="101796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204357" y="489848"/>
                <a:ext cx="3970030" cy="101796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85975" y="706277"/>
              <a:ext cx="2492567" cy="639034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6993112" y="473691"/>
              <a:ext cx="4022353" cy="1017969"/>
              <a:chOff x="6993112" y="473691"/>
              <a:chExt cx="4022353" cy="1017969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6993112" y="473691"/>
                <a:ext cx="4022353" cy="1017969"/>
                <a:chOff x="6993112" y="473691"/>
                <a:chExt cx="4022353" cy="1017969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6993112" y="473691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258575" y="673964"/>
                <a:ext cx="3234082" cy="69182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924756" y="489848"/>
              <a:ext cx="4022353" cy="1017969"/>
              <a:chOff x="11924756" y="489848"/>
              <a:chExt cx="4022353" cy="1017969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1924756" y="489848"/>
                <a:ext cx="4022353" cy="1017969"/>
                <a:chOff x="11924756" y="489848"/>
                <a:chExt cx="4022353" cy="1017969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1924756" y="489848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190232" y="690120"/>
                <a:ext cx="3390710" cy="69182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1455" y="2562429"/>
            <a:ext cx="4875926" cy="4796254"/>
            <a:chOff x="851455" y="2562429"/>
            <a:chExt cx="4875926" cy="47962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1455" y="2562429"/>
              <a:ext cx="4875926" cy="47962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5619" y="2697111"/>
            <a:ext cx="5392630" cy="4677757"/>
            <a:chOff x="5905619" y="2697111"/>
            <a:chExt cx="5392630" cy="46777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5619" y="2697111"/>
              <a:ext cx="5392630" cy="46777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09002" y="3708233"/>
            <a:ext cx="1858971" cy="1966737"/>
            <a:chOff x="14709002" y="3708233"/>
            <a:chExt cx="1858971" cy="19667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00855" y="2846202"/>
              <a:ext cx="3717942" cy="393347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09002" y="3708233"/>
              <a:ext cx="1858971" cy="19667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50243" y="3708233"/>
            <a:ext cx="1819393" cy="2075245"/>
            <a:chOff x="11950243" y="3708233"/>
            <a:chExt cx="1819393" cy="20752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59301" y="2789365"/>
              <a:ext cx="3638785" cy="415049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50243" y="3708233"/>
              <a:ext cx="1819393" cy="207524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22362" y="5884818"/>
            <a:ext cx="2518799" cy="46001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73151" y="5844813"/>
            <a:ext cx="2138443" cy="4768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48538" y="4360154"/>
            <a:ext cx="1721098" cy="451231"/>
            <a:chOff x="12048538" y="4360154"/>
            <a:chExt cx="1721098" cy="4512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48538" y="4360154"/>
              <a:ext cx="1721098" cy="4512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48538" y="4991594"/>
            <a:ext cx="1721098" cy="451231"/>
            <a:chOff x="12048538" y="4991594"/>
            <a:chExt cx="1721098" cy="4512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48538" y="4991594"/>
              <a:ext cx="1721098" cy="45123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97721" y="7644991"/>
            <a:ext cx="11238354" cy="50892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83018" y="8374297"/>
            <a:ext cx="15695438" cy="13532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473691"/>
            <a:ext cx="18285714" cy="1034125"/>
            <a:chOff x="0" y="473691"/>
            <a:chExt cx="18285714" cy="103412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782272"/>
              <a:ext cx="18285714" cy="493714"/>
              <a:chOff x="0" y="782272"/>
              <a:chExt cx="18285714" cy="493714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0" y="782272"/>
                <a:ext cx="18285714" cy="4937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204357" y="489848"/>
              <a:ext cx="3970030" cy="1017969"/>
              <a:chOff x="2204357" y="489848"/>
              <a:chExt cx="3970030" cy="101796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204357" y="489848"/>
                <a:ext cx="3970030" cy="1017969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85975" y="706277"/>
              <a:ext cx="2492567" cy="63903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6993112" y="473691"/>
              <a:ext cx="4022353" cy="1017969"/>
              <a:chOff x="6993112" y="473691"/>
              <a:chExt cx="4022353" cy="1017969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6993112" y="473691"/>
                <a:ext cx="4022353" cy="1017969"/>
                <a:chOff x="6993112" y="473691"/>
                <a:chExt cx="4022353" cy="1017969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6993112" y="473691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258575" y="673964"/>
                <a:ext cx="3234082" cy="69182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924756" y="489848"/>
              <a:ext cx="4022353" cy="1017969"/>
              <a:chOff x="11924756" y="489848"/>
              <a:chExt cx="4022353" cy="1017969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1924756" y="489848"/>
                <a:ext cx="4022353" cy="1017969"/>
                <a:chOff x="11924756" y="489848"/>
                <a:chExt cx="4022353" cy="1017969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1924756" y="489848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190232" y="690120"/>
                <a:ext cx="3390710" cy="691825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350283" y="1997566"/>
            <a:ext cx="3809633" cy="316271"/>
            <a:chOff x="350283" y="1997566"/>
            <a:chExt cx="3809633" cy="31627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0283" y="1997566"/>
              <a:ext cx="3809633" cy="31627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87769" y="1740788"/>
            <a:ext cx="3725188" cy="643283"/>
          </a:xfrm>
          <a:prstGeom prst="rect">
            <a:avLst/>
          </a:prstGeom>
        </p:spPr>
      </p:pic>
      <p:sp>
        <p:nvSpPr>
          <p:cNvPr id="37" name="사각형: 둥근 모서리 13">
            <a:extLst>
              <a:ext uri="{FF2B5EF4-FFF2-40B4-BE49-F238E27FC236}">
                <a16:creationId xmlns:a16="http://schemas.microsoft.com/office/drawing/2014/main" id="{A4232206-A03F-37BC-034E-28F427405255}"/>
              </a:ext>
            </a:extLst>
          </p:cNvPr>
          <p:cNvSpPr/>
          <p:nvPr/>
        </p:nvSpPr>
        <p:spPr>
          <a:xfrm>
            <a:off x="990600" y="7505700"/>
            <a:ext cx="16230600" cy="2438400"/>
          </a:xfrm>
          <a:prstGeom prst="roundRect">
            <a:avLst>
              <a:gd name="adj" fmla="val 4157"/>
            </a:avLst>
          </a:prstGeom>
          <a:noFill/>
          <a:ln>
            <a:solidFill>
              <a:srgbClr val="819D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990600" y="2476500"/>
            <a:ext cx="10058400" cy="4876800"/>
            <a:chOff x="751143" y="1902586"/>
            <a:chExt cx="4246612" cy="2975871"/>
          </a:xfrm>
        </p:grpSpPr>
        <p:sp>
          <p:nvSpPr>
            <p:cNvPr id="40" name="사각형: 둥근 모서리 10">
              <a:extLst>
                <a:ext uri="{FF2B5EF4-FFF2-40B4-BE49-F238E27FC236}">
                  <a16:creationId xmlns:a16="http://schemas.microsoft.com/office/drawing/2014/main" id="{A4FDF20A-C285-E502-7AC2-C8F721D82F13}"/>
                </a:ext>
              </a:extLst>
            </p:cNvPr>
            <p:cNvSpPr/>
            <p:nvPr/>
          </p:nvSpPr>
          <p:spPr>
            <a:xfrm>
              <a:off x="751143" y="4850818"/>
              <a:ext cx="4246612" cy="27639"/>
            </a:xfrm>
            <a:prstGeom prst="roundRect">
              <a:avLst>
                <a:gd name="adj" fmla="val 6076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70F79DF0-FEE1-1CA3-76BC-9DA10B5F52C0}"/>
                </a:ext>
              </a:extLst>
            </p:cNvPr>
            <p:cNvCxnSpPr/>
            <p:nvPr/>
          </p:nvCxnSpPr>
          <p:spPr>
            <a:xfrm>
              <a:off x="751143" y="1902586"/>
              <a:ext cx="4246612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11353800" y="3467100"/>
            <a:ext cx="5791200" cy="3048000"/>
            <a:chOff x="751143" y="1902586"/>
            <a:chExt cx="4246612" cy="2975871"/>
          </a:xfrm>
        </p:grpSpPr>
        <p:sp>
          <p:nvSpPr>
            <p:cNvPr id="45" name="사각형: 둥근 모서리 10">
              <a:extLst>
                <a:ext uri="{FF2B5EF4-FFF2-40B4-BE49-F238E27FC236}">
                  <a16:creationId xmlns:a16="http://schemas.microsoft.com/office/drawing/2014/main" id="{A4FDF20A-C285-E502-7AC2-C8F721D82F13}"/>
                </a:ext>
              </a:extLst>
            </p:cNvPr>
            <p:cNvSpPr/>
            <p:nvPr/>
          </p:nvSpPr>
          <p:spPr>
            <a:xfrm>
              <a:off x="751143" y="4850818"/>
              <a:ext cx="4246612" cy="27639"/>
            </a:xfrm>
            <a:prstGeom prst="roundRect">
              <a:avLst>
                <a:gd name="adj" fmla="val 6076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70F79DF0-FEE1-1CA3-76BC-9DA10B5F52C0}"/>
                </a:ext>
              </a:extLst>
            </p:cNvPr>
            <p:cNvCxnSpPr/>
            <p:nvPr/>
          </p:nvCxnSpPr>
          <p:spPr>
            <a:xfrm>
              <a:off x="751143" y="1902586"/>
              <a:ext cx="4246612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3701" y="9153932"/>
            <a:ext cx="4740899" cy="45533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0935" y="2562567"/>
            <a:ext cx="16323052" cy="1780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2562" y="5211804"/>
            <a:ext cx="15341944" cy="3709803"/>
            <a:chOff x="912562" y="5211804"/>
            <a:chExt cx="15341944" cy="370980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2562" y="5211804"/>
              <a:ext cx="15341944" cy="37098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2562" y="4594319"/>
            <a:ext cx="4562533" cy="617486"/>
            <a:chOff x="912562" y="4594319"/>
            <a:chExt cx="4562533" cy="6174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2562" y="4594319"/>
              <a:ext cx="4562533" cy="6174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52800" y="2628900"/>
            <a:ext cx="2586764" cy="316271"/>
            <a:chOff x="3233715" y="2601431"/>
            <a:chExt cx="2586764" cy="3162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3715" y="2601431"/>
              <a:ext cx="2586764" cy="3162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473691"/>
            <a:ext cx="18285714" cy="1034125"/>
            <a:chOff x="0" y="473691"/>
            <a:chExt cx="18285714" cy="103412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782272"/>
              <a:ext cx="18285714" cy="493714"/>
              <a:chOff x="0" y="782272"/>
              <a:chExt cx="18285714" cy="49371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0" y="782272"/>
                <a:ext cx="18285714" cy="49371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04357" y="489848"/>
              <a:ext cx="3970030" cy="1017969"/>
              <a:chOff x="2204357" y="489848"/>
              <a:chExt cx="3970030" cy="101796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204357" y="489848"/>
                <a:ext cx="3970030" cy="1017969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85975" y="706277"/>
              <a:ext cx="2492567" cy="63903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993112" y="473691"/>
              <a:ext cx="4022353" cy="1017969"/>
              <a:chOff x="6993112" y="473691"/>
              <a:chExt cx="4022353" cy="1017969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6993112" y="473691"/>
                <a:ext cx="4022353" cy="1017969"/>
                <a:chOff x="6993112" y="473691"/>
                <a:chExt cx="4022353" cy="1017969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6993112" y="473691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258575" y="673964"/>
                <a:ext cx="3234082" cy="69182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924756" y="489848"/>
              <a:ext cx="4022353" cy="1017969"/>
              <a:chOff x="11924756" y="489848"/>
              <a:chExt cx="4022353" cy="1017969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1924756" y="489848"/>
                <a:ext cx="4022353" cy="1017969"/>
                <a:chOff x="11924756" y="489848"/>
                <a:chExt cx="4022353" cy="1017969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1924756" y="489848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190232" y="690120"/>
                <a:ext cx="3390710" cy="69182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350283" y="1997566"/>
            <a:ext cx="3809633" cy="316271"/>
            <a:chOff x="350283" y="1997566"/>
            <a:chExt cx="3809633" cy="31627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0283" y="1997566"/>
              <a:ext cx="3809633" cy="31627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87769" y="1740788"/>
            <a:ext cx="3725188" cy="64328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5400" y="3009900"/>
            <a:ext cx="6714319" cy="5385607"/>
            <a:chOff x="1432102" y="2986831"/>
            <a:chExt cx="6714319" cy="53856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2102" y="2986831"/>
              <a:ext cx="6714319" cy="53856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8496300"/>
            <a:ext cx="8646790" cy="14279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10200" y="6210300"/>
            <a:ext cx="7325293" cy="392787"/>
            <a:chOff x="5283817" y="6156632"/>
            <a:chExt cx="7325293" cy="3927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283817" y="6156632"/>
              <a:ext cx="7325293" cy="3927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34600" y="3238500"/>
            <a:ext cx="6171429" cy="5012920"/>
            <a:chOff x="10147593" y="3265309"/>
            <a:chExt cx="6171429" cy="50129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47593" y="3265309"/>
              <a:ext cx="6171429" cy="5012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5541" y="2598245"/>
            <a:ext cx="3095238" cy="388585"/>
            <a:chOff x="675541" y="2598245"/>
            <a:chExt cx="3095238" cy="38858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75541" y="2663021"/>
              <a:ext cx="3091484" cy="316271"/>
              <a:chOff x="675541" y="2663021"/>
              <a:chExt cx="3091484" cy="31627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75541" y="2663021"/>
                <a:ext cx="3091484" cy="31627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3340" y="2556793"/>
              <a:ext cx="2483897" cy="4828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01200" y="2705100"/>
            <a:ext cx="3095238" cy="388587"/>
            <a:chOff x="9414447" y="2690379"/>
            <a:chExt cx="3095238" cy="38858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414447" y="2755156"/>
              <a:ext cx="3091484" cy="316271"/>
              <a:chOff x="9414447" y="2755156"/>
              <a:chExt cx="3091484" cy="31627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14447" y="2755156"/>
                <a:ext cx="3091484" cy="31627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12246" y="2648926"/>
              <a:ext cx="2365087" cy="48283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39200" y="8267700"/>
            <a:ext cx="8221701" cy="182775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0" y="473691"/>
            <a:ext cx="18285714" cy="1034125"/>
            <a:chOff x="0" y="473691"/>
            <a:chExt cx="18285714" cy="103412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0" y="782272"/>
              <a:ext cx="18285714" cy="493714"/>
              <a:chOff x="0" y="782272"/>
              <a:chExt cx="18285714" cy="49371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782272"/>
                <a:ext cx="18285714" cy="49371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204357" y="489848"/>
              <a:ext cx="3970030" cy="1017969"/>
              <a:chOff x="2204357" y="489848"/>
              <a:chExt cx="3970030" cy="101796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204357" y="489848"/>
                <a:ext cx="3970030" cy="1017969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85975" y="706277"/>
              <a:ext cx="2492567" cy="639034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6993112" y="473691"/>
              <a:ext cx="4022353" cy="1017969"/>
              <a:chOff x="6993112" y="473691"/>
              <a:chExt cx="4022353" cy="1017969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6993112" y="473691"/>
                <a:ext cx="4022353" cy="1017969"/>
                <a:chOff x="6993112" y="473691"/>
                <a:chExt cx="4022353" cy="1017969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6993112" y="473691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258575" y="673964"/>
                <a:ext cx="3234082" cy="69182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924756" y="489848"/>
              <a:ext cx="4022353" cy="1017969"/>
              <a:chOff x="11924756" y="489848"/>
              <a:chExt cx="4022353" cy="1017969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1924756" y="489848"/>
                <a:ext cx="4022353" cy="1017969"/>
                <a:chOff x="11924756" y="489848"/>
                <a:chExt cx="4022353" cy="1017969"/>
              </a:xfrm>
            </p:grpSpPr>
            <p:pic>
              <p:nvPicPr>
                <p:cNvPr id="41" name="Object 40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1924756" y="489848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190232" y="690120"/>
                <a:ext cx="3390710" cy="691825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350283" y="1997566"/>
            <a:ext cx="5868110" cy="316271"/>
            <a:chOff x="350283" y="1997566"/>
            <a:chExt cx="5868110" cy="31627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0283" y="1997566"/>
              <a:ext cx="5868110" cy="316271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87769" y="1740789"/>
            <a:ext cx="5681522" cy="643284"/>
          </a:xfrm>
          <a:prstGeom prst="rect">
            <a:avLst/>
          </a:prstGeom>
        </p:spPr>
      </p:pic>
      <p:sp>
        <p:nvSpPr>
          <p:cNvPr id="36" name="사각형: 둥근 모서리 13">
            <a:extLst>
              <a:ext uri="{FF2B5EF4-FFF2-40B4-BE49-F238E27FC236}">
                <a16:creationId xmlns:a16="http://schemas.microsoft.com/office/drawing/2014/main" id="{A4232206-A03F-37BC-034E-28F427405255}"/>
              </a:ext>
            </a:extLst>
          </p:cNvPr>
          <p:cNvSpPr/>
          <p:nvPr/>
        </p:nvSpPr>
        <p:spPr>
          <a:xfrm>
            <a:off x="9448800" y="8191500"/>
            <a:ext cx="7772400" cy="1828800"/>
          </a:xfrm>
          <a:prstGeom prst="roundRect">
            <a:avLst>
              <a:gd name="adj" fmla="val 4157"/>
            </a:avLst>
          </a:prstGeom>
          <a:noFill/>
          <a:ln>
            <a:solidFill>
              <a:srgbClr val="819D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sp>
        <p:nvSpPr>
          <p:cNvPr id="38" name="사각형: 둥근 모서리 13">
            <a:extLst>
              <a:ext uri="{FF2B5EF4-FFF2-40B4-BE49-F238E27FC236}">
                <a16:creationId xmlns:a16="http://schemas.microsoft.com/office/drawing/2014/main" id="{A4232206-A03F-37BC-034E-28F427405255}"/>
              </a:ext>
            </a:extLst>
          </p:cNvPr>
          <p:cNvSpPr/>
          <p:nvPr/>
        </p:nvSpPr>
        <p:spPr>
          <a:xfrm>
            <a:off x="152400" y="8343900"/>
            <a:ext cx="8686800" cy="1752600"/>
          </a:xfrm>
          <a:prstGeom prst="roundRect">
            <a:avLst>
              <a:gd name="adj" fmla="val 4157"/>
            </a:avLst>
          </a:prstGeom>
          <a:noFill/>
          <a:ln>
            <a:solidFill>
              <a:srgbClr val="819D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800" y="8801100"/>
            <a:ext cx="14137065" cy="118663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78810" y="3152708"/>
            <a:ext cx="7023469" cy="5618775"/>
            <a:chOff x="1478810" y="3152708"/>
            <a:chExt cx="7023469" cy="561877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8810" y="3152708"/>
              <a:ext cx="7023469" cy="56187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28913" y="3219102"/>
            <a:ext cx="7363234" cy="5551098"/>
            <a:chOff x="9528913" y="3219102"/>
            <a:chExt cx="7363234" cy="55510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8913" y="3219102"/>
              <a:ext cx="7363234" cy="55510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0102" y="2669784"/>
            <a:ext cx="3095238" cy="388585"/>
            <a:chOff x="1480102" y="2669784"/>
            <a:chExt cx="3095238" cy="38858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80102" y="2734560"/>
              <a:ext cx="3091484" cy="316271"/>
              <a:chOff x="1480102" y="2734560"/>
              <a:chExt cx="3091484" cy="3162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80102" y="2734560"/>
                <a:ext cx="3091484" cy="31627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7900" y="2628331"/>
              <a:ext cx="2472162" cy="4963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01006" y="2927428"/>
            <a:ext cx="3810764" cy="158135"/>
            <a:chOff x="11301006" y="2927428"/>
            <a:chExt cx="3810764" cy="1581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1006" y="2927428"/>
              <a:ext cx="3810764" cy="15813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59553" y="2597368"/>
            <a:ext cx="3621661" cy="5278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37598" y="2075864"/>
            <a:ext cx="5952938" cy="316271"/>
            <a:chOff x="437598" y="2075864"/>
            <a:chExt cx="5952938" cy="3162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598" y="2075864"/>
              <a:ext cx="5952938" cy="31627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3318" y="1810244"/>
            <a:ext cx="5936279" cy="57348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610941"/>
            <a:ext cx="18285714" cy="1034125"/>
            <a:chOff x="0" y="610941"/>
            <a:chExt cx="18285714" cy="103412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919523"/>
              <a:ext cx="18285714" cy="493714"/>
              <a:chOff x="0" y="919523"/>
              <a:chExt cx="18285714" cy="49371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919523"/>
                <a:ext cx="18285714" cy="4937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204357" y="627098"/>
              <a:ext cx="3970030" cy="1017969"/>
              <a:chOff x="2204357" y="627098"/>
              <a:chExt cx="3970030" cy="101796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204357" y="627098"/>
                <a:ext cx="3970030" cy="1017969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85975" y="843527"/>
              <a:ext cx="2492567" cy="63903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6993112" y="610941"/>
              <a:ext cx="4022353" cy="1017969"/>
              <a:chOff x="6993112" y="610941"/>
              <a:chExt cx="4022353" cy="1017969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6993112" y="610941"/>
                <a:ext cx="4022353" cy="1017969"/>
                <a:chOff x="6993112" y="610941"/>
                <a:chExt cx="4022353" cy="1017969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6993112" y="610941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258575" y="811214"/>
                <a:ext cx="3234091" cy="66760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924756" y="627098"/>
              <a:ext cx="4022353" cy="1017969"/>
              <a:chOff x="11924756" y="627098"/>
              <a:chExt cx="4022353" cy="1017969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1924756" y="627098"/>
                <a:ext cx="4022353" cy="1017969"/>
                <a:chOff x="11924756" y="627098"/>
                <a:chExt cx="4022353" cy="1017969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1924756" y="627098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190232" y="827370"/>
                <a:ext cx="3390710" cy="667605"/>
              </a:xfrm>
              <a:prstGeom prst="rect">
                <a:avLst/>
              </a:prstGeom>
            </p:spPr>
          </p:pic>
        </p:grpSp>
      </p:grpSp>
      <p:sp>
        <p:nvSpPr>
          <p:cNvPr id="31" name="사각형: 둥근 모서리 13">
            <a:extLst>
              <a:ext uri="{FF2B5EF4-FFF2-40B4-BE49-F238E27FC236}">
                <a16:creationId xmlns:a16="http://schemas.microsoft.com/office/drawing/2014/main" id="{A4232206-A03F-37BC-034E-28F427405255}"/>
              </a:ext>
            </a:extLst>
          </p:cNvPr>
          <p:cNvSpPr/>
          <p:nvPr/>
        </p:nvSpPr>
        <p:spPr>
          <a:xfrm>
            <a:off x="1853540" y="8716411"/>
            <a:ext cx="14706600" cy="1295400"/>
          </a:xfrm>
          <a:prstGeom prst="roundRect">
            <a:avLst>
              <a:gd name="adj" fmla="val 4157"/>
            </a:avLst>
          </a:prstGeom>
          <a:noFill/>
          <a:ln>
            <a:solidFill>
              <a:srgbClr val="819D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1787" y="3145138"/>
            <a:ext cx="7069898" cy="5660862"/>
            <a:chOff x="1231787" y="3145138"/>
            <a:chExt cx="7069898" cy="56608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1787" y="3145138"/>
              <a:ext cx="7069898" cy="56608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52300" y="3130405"/>
            <a:ext cx="7575230" cy="5675596"/>
            <a:chOff x="8852300" y="3130405"/>
            <a:chExt cx="7575230" cy="567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2300" y="3130405"/>
              <a:ext cx="7575230" cy="567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99898" y="2947045"/>
            <a:ext cx="3810764" cy="185075"/>
            <a:chOff x="10599898" y="2947045"/>
            <a:chExt cx="3810764" cy="1850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99898" y="2947045"/>
              <a:ext cx="3810764" cy="18507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58446" y="2615576"/>
            <a:ext cx="3643097" cy="6081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8227" y="2133975"/>
            <a:ext cx="5952938" cy="316271"/>
            <a:chOff x="418227" y="2133975"/>
            <a:chExt cx="5952938" cy="3162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227" y="2133975"/>
              <a:ext cx="5952938" cy="3162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3947" y="1868356"/>
            <a:ext cx="5956570" cy="64328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44179" y="2689153"/>
            <a:ext cx="3095238" cy="388587"/>
            <a:chOff x="1244179" y="2689153"/>
            <a:chExt cx="3095238" cy="38858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44179" y="2753930"/>
              <a:ext cx="3091484" cy="316271"/>
              <a:chOff x="1244179" y="2753930"/>
              <a:chExt cx="3091484" cy="31627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44179" y="2753930"/>
                <a:ext cx="3091484" cy="316271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1977" y="2647700"/>
              <a:ext cx="2365078" cy="48282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57400" y="8801100"/>
            <a:ext cx="13861720" cy="120949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0" y="610941"/>
            <a:ext cx="18285714" cy="1034125"/>
            <a:chOff x="0" y="610941"/>
            <a:chExt cx="18285714" cy="103412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919523"/>
              <a:ext cx="18285714" cy="493714"/>
              <a:chOff x="0" y="919523"/>
              <a:chExt cx="18285714" cy="49371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919523"/>
                <a:ext cx="18285714" cy="4937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204357" y="627098"/>
              <a:ext cx="3970030" cy="1017969"/>
              <a:chOff x="2204357" y="627098"/>
              <a:chExt cx="3970030" cy="101796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204357" y="627098"/>
                <a:ext cx="3970030" cy="1017969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85975" y="843527"/>
              <a:ext cx="2492567" cy="63903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6993112" y="610941"/>
              <a:ext cx="4022353" cy="1017969"/>
              <a:chOff x="6993112" y="610941"/>
              <a:chExt cx="4022353" cy="1017969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6993112" y="610941"/>
                <a:ext cx="4022353" cy="1017969"/>
                <a:chOff x="6993112" y="610941"/>
                <a:chExt cx="4022353" cy="1017969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6993112" y="610941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258575" y="811214"/>
                <a:ext cx="3234082" cy="69182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924756" y="627098"/>
              <a:ext cx="4022353" cy="1017969"/>
              <a:chOff x="11924756" y="627098"/>
              <a:chExt cx="4022353" cy="1017969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1924756" y="627098"/>
                <a:ext cx="4022353" cy="1017969"/>
                <a:chOff x="11924756" y="627098"/>
                <a:chExt cx="4022353" cy="1017969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1924756" y="627098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190232" y="827370"/>
                <a:ext cx="3390710" cy="691825"/>
              </a:xfrm>
              <a:prstGeom prst="rect">
                <a:avLst/>
              </a:prstGeom>
            </p:spPr>
          </p:pic>
        </p:grpSp>
      </p:grpSp>
      <p:sp>
        <p:nvSpPr>
          <p:cNvPr id="31" name="사각형: 둥근 모서리 13">
            <a:extLst>
              <a:ext uri="{FF2B5EF4-FFF2-40B4-BE49-F238E27FC236}">
                <a16:creationId xmlns:a16="http://schemas.microsoft.com/office/drawing/2014/main" id="{A4232206-A03F-37BC-034E-28F427405255}"/>
              </a:ext>
            </a:extLst>
          </p:cNvPr>
          <p:cNvSpPr/>
          <p:nvPr/>
        </p:nvSpPr>
        <p:spPr>
          <a:xfrm>
            <a:off x="1828800" y="8724900"/>
            <a:ext cx="14706600" cy="1295400"/>
          </a:xfrm>
          <a:prstGeom prst="roundRect">
            <a:avLst>
              <a:gd name="adj" fmla="val 4157"/>
            </a:avLst>
          </a:prstGeom>
          <a:noFill/>
          <a:ln>
            <a:solidFill>
              <a:srgbClr val="819D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8741"/>
            <a:ext cx="1580952" cy="8420703"/>
            <a:chOff x="0" y="-38741"/>
            <a:chExt cx="1580952" cy="84207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8741"/>
              <a:ext cx="1580952" cy="84207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8111" y="8381962"/>
            <a:ext cx="18440678" cy="1903752"/>
            <a:chOff x="-58111" y="8381962"/>
            <a:chExt cx="18440678" cy="19037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8111" y="8381962"/>
              <a:ext cx="18440678" cy="19037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0952" y="8185568"/>
            <a:ext cx="16704762" cy="392787"/>
            <a:chOff x="1580952" y="8185568"/>
            <a:chExt cx="16704762" cy="3927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0952" y="8185568"/>
              <a:ext cx="16704762" cy="39278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1948" y="479278"/>
            <a:ext cx="6143298" cy="234022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16000" y="4013834"/>
            <a:ext cx="547734" cy="42428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86398" y="4194922"/>
            <a:ext cx="4078981" cy="38746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2651251" y="3975217"/>
            <a:ext cx="8464406" cy="392787"/>
            <a:chOff x="-2651251" y="3975217"/>
            <a:chExt cx="8464406" cy="3927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-2651251" y="3975217"/>
              <a:ext cx="8464406" cy="3927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26354" y="8451530"/>
            <a:ext cx="2522013" cy="392787"/>
            <a:chOff x="10726354" y="8451530"/>
            <a:chExt cx="2522013" cy="3927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726354" y="8451530"/>
              <a:ext cx="2522013" cy="3927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87388" y="7273327"/>
            <a:ext cx="809202" cy="26079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02409" y="7409275"/>
            <a:ext cx="3528032" cy="245295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0303" y="3409731"/>
            <a:ext cx="3420570" cy="59817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220" y="94624"/>
            <a:ext cx="5816654" cy="340226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7855" y="1814959"/>
            <a:ext cx="6723534" cy="23531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81040" y="2137275"/>
            <a:ext cx="3809633" cy="316271"/>
            <a:chOff x="581040" y="2137275"/>
            <a:chExt cx="3809633" cy="3162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040" y="2137275"/>
              <a:ext cx="3809633" cy="3162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8526" y="1880497"/>
            <a:ext cx="3450140" cy="6432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7359" y="2619092"/>
            <a:ext cx="5682055" cy="4097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52600" y="3144137"/>
            <a:ext cx="14261931" cy="7982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1040" y="3177817"/>
            <a:ext cx="2237287" cy="3610168"/>
            <a:chOff x="581040" y="3177817"/>
            <a:chExt cx="2237287" cy="361016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1040" y="3177817"/>
              <a:ext cx="2237287" cy="36101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03662" y="4535868"/>
            <a:ext cx="2353777" cy="4897121"/>
            <a:chOff x="3003662" y="4535868"/>
            <a:chExt cx="2353777" cy="48971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03662" y="4535868"/>
              <a:ext cx="2353777" cy="48971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21578" y="3637173"/>
            <a:ext cx="440806" cy="1029066"/>
            <a:chOff x="3021578" y="3637173"/>
            <a:chExt cx="440806" cy="10290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560000">
              <a:off x="3021578" y="3637173"/>
              <a:ext cx="440806" cy="10290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18812" y="4173700"/>
            <a:ext cx="6180952" cy="5228571"/>
            <a:chOff x="5618812" y="4173700"/>
            <a:chExt cx="6180952" cy="522857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618812" y="4173700"/>
              <a:ext cx="6179484" cy="5227818"/>
              <a:chOff x="5618812" y="4173700"/>
              <a:chExt cx="6179484" cy="52278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618812" y="4173700"/>
                <a:ext cx="6179484" cy="522781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774725" y="8717734"/>
              <a:ext cx="401497" cy="432850"/>
              <a:chOff x="6774725" y="8717734"/>
              <a:chExt cx="401497" cy="432850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774725" y="8717734"/>
                <a:ext cx="401497" cy="432850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09177" y="6754305"/>
            <a:ext cx="8674322" cy="21920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42857" y="9022811"/>
            <a:ext cx="8543654" cy="503002"/>
            <a:chOff x="9142857" y="9022811"/>
            <a:chExt cx="8543654" cy="5030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9022811"/>
              <a:ext cx="8543654" cy="5030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610941"/>
            <a:ext cx="18285714" cy="1034125"/>
            <a:chOff x="0" y="610941"/>
            <a:chExt cx="18285714" cy="103412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0" y="919523"/>
              <a:ext cx="18285714" cy="493714"/>
              <a:chOff x="0" y="919523"/>
              <a:chExt cx="18285714" cy="49371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0" y="919523"/>
                <a:ext cx="18285714" cy="49371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204357" y="627098"/>
              <a:ext cx="3970030" cy="1017969"/>
              <a:chOff x="2204357" y="627098"/>
              <a:chExt cx="3970030" cy="101796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204357" y="627098"/>
                <a:ext cx="3970030" cy="101796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85975" y="843527"/>
              <a:ext cx="2492567" cy="639034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6993112" y="610941"/>
              <a:ext cx="4022353" cy="1017969"/>
              <a:chOff x="6993112" y="610941"/>
              <a:chExt cx="4022353" cy="1017969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6993112" y="610941"/>
                <a:ext cx="4022353" cy="1017969"/>
                <a:chOff x="6993112" y="610941"/>
                <a:chExt cx="4022353" cy="1017969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6993112" y="610941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258575" y="811214"/>
                <a:ext cx="3234082" cy="69182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924756" y="627098"/>
              <a:ext cx="4022353" cy="1017969"/>
              <a:chOff x="11924756" y="627098"/>
              <a:chExt cx="4022353" cy="1017969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1924756" y="627098"/>
                <a:ext cx="4022353" cy="1017969"/>
                <a:chOff x="11924756" y="627098"/>
                <a:chExt cx="4022353" cy="1017969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1924756" y="627098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190232" y="827370"/>
                <a:ext cx="3234082" cy="66760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9781" y="2201353"/>
            <a:ext cx="3809633" cy="316271"/>
            <a:chOff x="619781" y="2201353"/>
            <a:chExt cx="3809633" cy="3162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781" y="2201353"/>
              <a:ext cx="3809633" cy="3162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0891" y="7542305"/>
            <a:ext cx="11224481" cy="4856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23169" y="6060854"/>
            <a:ext cx="2495652" cy="3962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18581" y="6060854"/>
            <a:ext cx="2043949" cy="4017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31810" y="2867757"/>
            <a:ext cx="4669744" cy="4350693"/>
            <a:chOff x="6031810" y="2867757"/>
            <a:chExt cx="4669744" cy="43506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31810" y="2867757"/>
              <a:ext cx="4669744" cy="43506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6474" y="2611520"/>
            <a:ext cx="4827642" cy="4764946"/>
            <a:chOff x="956474" y="2611520"/>
            <a:chExt cx="4827642" cy="47649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6474" y="2611520"/>
              <a:ext cx="4827642" cy="47649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57454" y="3506601"/>
            <a:ext cx="2213182" cy="2361829"/>
            <a:chOff x="11657454" y="3506601"/>
            <a:chExt cx="2213182" cy="23618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95320" y="2470144"/>
              <a:ext cx="4426364" cy="472365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57454" y="3506601"/>
              <a:ext cx="2213182" cy="23618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24049" y="3566356"/>
            <a:ext cx="2180107" cy="2242395"/>
            <a:chOff x="14624049" y="3566356"/>
            <a:chExt cx="2180107" cy="22423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76295" y="2587456"/>
              <a:ext cx="4360213" cy="448479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24049" y="3566356"/>
              <a:ext cx="2180107" cy="224239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20764" y="8244793"/>
            <a:ext cx="13418610" cy="13532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7267" y="1944575"/>
            <a:ext cx="3459094" cy="5734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93090" y="4221022"/>
            <a:ext cx="1721098" cy="451231"/>
            <a:chOff x="12093090" y="4221022"/>
            <a:chExt cx="1721098" cy="45123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93090" y="4221022"/>
              <a:ext cx="1721098" cy="4512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93090" y="5417198"/>
            <a:ext cx="1721098" cy="451231"/>
            <a:chOff x="12093090" y="5417198"/>
            <a:chExt cx="1721098" cy="45123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93090" y="5417198"/>
              <a:ext cx="1721098" cy="4512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610941"/>
            <a:ext cx="18285714" cy="1034125"/>
            <a:chOff x="0" y="610941"/>
            <a:chExt cx="18285714" cy="103412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0" y="919523"/>
              <a:ext cx="18285714" cy="493714"/>
              <a:chOff x="0" y="919523"/>
              <a:chExt cx="18285714" cy="49371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0" y="919523"/>
                <a:ext cx="18285714" cy="49371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204357" y="627098"/>
              <a:ext cx="3970030" cy="1017969"/>
              <a:chOff x="2204357" y="627098"/>
              <a:chExt cx="3970030" cy="101796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204357" y="627098"/>
                <a:ext cx="3970030" cy="1017969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85975" y="843527"/>
              <a:ext cx="2492567" cy="639034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6993112" y="610941"/>
              <a:ext cx="4022353" cy="1017969"/>
              <a:chOff x="6993112" y="610941"/>
              <a:chExt cx="4022353" cy="1017969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6993112" y="610941"/>
                <a:ext cx="4022353" cy="1017969"/>
                <a:chOff x="6993112" y="610941"/>
                <a:chExt cx="4022353" cy="101796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6993112" y="610941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258575" y="811214"/>
                <a:ext cx="3234082" cy="66760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924756" y="627098"/>
              <a:ext cx="4022353" cy="1017969"/>
              <a:chOff x="11924756" y="627098"/>
              <a:chExt cx="4022353" cy="1017969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1924756" y="627098"/>
                <a:ext cx="4022353" cy="1017969"/>
                <a:chOff x="11924756" y="627098"/>
                <a:chExt cx="4022353" cy="1017969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1924756" y="627098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190232" y="827370"/>
                <a:ext cx="3234082" cy="667605"/>
              </a:xfrm>
              <a:prstGeom prst="rect">
                <a:avLst/>
              </a:prstGeom>
            </p:spPr>
          </p:pic>
        </p:grpSp>
      </p:grpSp>
      <p:sp>
        <p:nvSpPr>
          <p:cNvPr id="38" name="사각형: 둥근 모서리 13">
            <a:extLst>
              <a:ext uri="{FF2B5EF4-FFF2-40B4-BE49-F238E27FC236}">
                <a16:creationId xmlns:a16="http://schemas.microsoft.com/office/drawing/2014/main" id="{A4232206-A03F-37BC-034E-28F427405255}"/>
              </a:ext>
            </a:extLst>
          </p:cNvPr>
          <p:cNvSpPr/>
          <p:nvPr/>
        </p:nvSpPr>
        <p:spPr>
          <a:xfrm>
            <a:off x="1600200" y="7353300"/>
            <a:ext cx="14935200" cy="2438400"/>
          </a:xfrm>
          <a:prstGeom prst="roundRect">
            <a:avLst>
              <a:gd name="adj" fmla="val 4157"/>
            </a:avLst>
          </a:prstGeom>
          <a:noFill/>
          <a:ln>
            <a:solidFill>
              <a:srgbClr val="819D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  <a:cs typeface="+mn-cs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990600" y="2628900"/>
            <a:ext cx="10058400" cy="4648200"/>
            <a:chOff x="751143" y="1902586"/>
            <a:chExt cx="4246612" cy="2975871"/>
          </a:xfrm>
        </p:grpSpPr>
        <p:sp>
          <p:nvSpPr>
            <p:cNvPr id="41" name="사각형: 둥근 모서리 10">
              <a:extLst>
                <a:ext uri="{FF2B5EF4-FFF2-40B4-BE49-F238E27FC236}">
                  <a16:creationId xmlns:a16="http://schemas.microsoft.com/office/drawing/2014/main" id="{A4FDF20A-C285-E502-7AC2-C8F721D82F13}"/>
                </a:ext>
              </a:extLst>
            </p:cNvPr>
            <p:cNvSpPr/>
            <p:nvPr/>
          </p:nvSpPr>
          <p:spPr>
            <a:xfrm>
              <a:off x="751143" y="4850818"/>
              <a:ext cx="4246612" cy="27639"/>
            </a:xfrm>
            <a:prstGeom prst="roundRect">
              <a:avLst>
                <a:gd name="adj" fmla="val 6076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70F79DF0-FEE1-1CA3-76BC-9DA10B5F52C0}"/>
                </a:ext>
              </a:extLst>
            </p:cNvPr>
            <p:cNvCxnSpPr/>
            <p:nvPr/>
          </p:nvCxnSpPr>
          <p:spPr>
            <a:xfrm>
              <a:off x="751143" y="1902586"/>
              <a:ext cx="4246612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44" name="그룹 43"/>
          <p:cNvGrpSpPr/>
          <p:nvPr/>
        </p:nvGrpSpPr>
        <p:grpSpPr>
          <a:xfrm>
            <a:off x="11353800" y="3467100"/>
            <a:ext cx="5791200" cy="3048000"/>
            <a:chOff x="751143" y="1902586"/>
            <a:chExt cx="4246612" cy="2975871"/>
          </a:xfrm>
        </p:grpSpPr>
        <p:sp>
          <p:nvSpPr>
            <p:cNvPr id="45" name="사각형: 둥근 모서리 10">
              <a:extLst>
                <a:ext uri="{FF2B5EF4-FFF2-40B4-BE49-F238E27FC236}">
                  <a16:creationId xmlns:a16="http://schemas.microsoft.com/office/drawing/2014/main" id="{A4FDF20A-C285-E502-7AC2-C8F721D82F13}"/>
                </a:ext>
              </a:extLst>
            </p:cNvPr>
            <p:cNvSpPr/>
            <p:nvPr/>
          </p:nvSpPr>
          <p:spPr>
            <a:xfrm>
              <a:off x="751143" y="4850818"/>
              <a:ext cx="4246612" cy="27639"/>
            </a:xfrm>
            <a:prstGeom prst="roundRect">
              <a:avLst>
                <a:gd name="adj" fmla="val 6076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0F79DF0-FEE1-1CA3-76BC-9DA10B5F52C0}"/>
                </a:ext>
              </a:extLst>
            </p:cNvPr>
            <p:cNvCxnSpPr/>
            <p:nvPr/>
          </p:nvCxnSpPr>
          <p:spPr>
            <a:xfrm>
              <a:off x="751143" y="1902586"/>
              <a:ext cx="4246612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720" y="8501477"/>
            <a:ext cx="5695825" cy="14782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1735" y="1849375"/>
            <a:ext cx="8946413" cy="5160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69909" y="3799590"/>
            <a:ext cx="5858986" cy="4738077"/>
            <a:chOff x="969909" y="3799590"/>
            <a:chExt cx="5858986" cy="473807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9909" y="3799590"/>
              <a:ext cx="5858986" cy="47380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319190" y="1938984"/>
            <a:ext cx="2821642" cy="316271"/>
            <a:chOff x="3319190" y="1938984"/>
            <a:chExt cx="2821642" cy="3162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19190" y="1938984"/>
              <a:ext cx="2821642" cy="3162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57714" y="6204320"/>
            <a:ext cx="7325293" cy="392787"/>
            <a:chOff x="4157714" y="6204320"/>
            <a:chExt cx="7325293" cy="3927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157714" y="6204320"/>
              <a:ext cx="7325293" cy="3927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60393" y="2896202"/>
            <a:ext cx="6635549" cy="5407448"/>
            <a:chOff x="9660393" y="2896202"/>
            <a:chExt cx="6635549" cy="54074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0393" y="2896202"/>
              <a:ext cx="6635549" cy="540744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0565" y="8326773"/>
            <a:ext cx="9952825" cy="147829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2161" y="2738067"/>
            <a:ext cx="5436449" cy="316271"/>
            <a:chOff x="522161" y="2738067"/>
            <a:chExt cx="5436449" cy="3162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2161" y="2738067"/>
              <a:ext cx="5436449" cy="3162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7881" y="2472441"/>
            <a:ext cx="5386382" cy="57348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72099" y="3267025"/>
            <a:ext cx="3091484" cy="316271"/>
            <a:chOff x="572099" y="3267025"/>
            <a:chExt cx="3091484" cy="3162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2099" y="3267025"/>
              <a:ext cx="3091484" cy="31627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9897" y="3160797"/>
            <a:ext cx="2472162" cy="49632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42254" y="2473596"/>
            <a:ext cx="3091484" cy="316271"/>
            <a:chOff x="11142254" y="2473596"/>
            <a:chExt cx="3091484" cy="31627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42254" y="2473596"/>
              <a:ext cx="3091484" cy="31627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40053" y="2367366"/>
            <a:ext cx="2353184" cy="49549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0" y="610941"/>
            <a:ext cx="18285714" cy="1034125"/>
            <a:chOff x="0" y="610941"/>
            <a:chExt cx="18285714" cy="103412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0" y="919523"/>
              <a:ext cx="18285714" cy="493714"/>
              <a:chOff x="0" y="919523"/>
              <a:chExt cx="18285714" cy="49371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0" y="919523"/>
                <a:ext cx="18285714" cy="49371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204357" y="627098"/>
              <a:ext cx="3970030" cy="1017969"/>
              <a:chOff x="2204357" y="627098"/>
              <a:chExt cx="3970030" cy="101796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204357" y="627098"/>
                <a:ext cx="3970030" cy="101796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85975" y="843527"/>
              <a:ext cx="2492567" cy="639034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6993112" y="610941"/>
              <a:ext cx="4022353" cy="1017969"/>
              <a:chOff x="6993112" y="610941"/>
              <a:chExt cx="4022353" cy="1017969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6993112" y="610941"/>
                <a:ext cx="4022353" cy="1017969"/>
                <a:chOff x="6993112" y="610941"/>
                <a:chExt cx="4022353" cy="1017969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6993112" y="610941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258575" y="811214"/>
                <a:ext cx="3234082" cy="66760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924756" y="627098"/>
              <a:ext cx="4022353" cy="1017969"/>
              <a:chOff x="11924756" y="627098"/>
              <a:chExt cx="4022353" cy="1017969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1924756" y="627098"/>
                <a:ext cx="4022353" cy="1017969"/>
                <a:chOff x="11924756" y="627098"/>
                <a:chExt cx="4022353" cy="1017969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1924756" y="627098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190232" y="827370"/>
                <a:ext cx="3234082" cy="66760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99772" y="8945225"/>
            <a:ext cx="11696672" cy="12094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26078" y="3216895"/>
            <a:ext cx="7031726" cy="5579433"/>
            <a:chOff x="1426078" y="3216895"/>
            <a:chExt cx="7031726" cy="557943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6078" y="3216895"/>
              <a:ext cx="7031726" cy="55794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82241" y="3216895"/>
            <a:ext cx="7834302" cy="5766425"/>
            <a:chOff x="8682241" y="3216895"/>
            <a:chExt cx="7834302" cy="57664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82241" y="3216895"/>
              <a:ext cx="7834302" cy="57664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6037" y="2207174"/>
            <a:ext cx="5436449" cy="316271"/>
            <a:chOff x="516037" y="2207174"/>
            <a:chExt cx="5436449" cy="3162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037" y="2207174"/>
              <a:ext cx="5436449" cy="3162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1758" y="1941552"/>
            <a:ext cx="5407237" cy="6432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51773" y="3045466"/>
            <a:ext cx="3091484" cy="165763"/>
            <a:chOff x="11051773" y="3045466"/>
            <a:chExt cx="3091484" cy="1657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51773" y="3045466"/>
              <a:ext cx="3091484" cy="16576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01383" y="2788725"/>
            <a:ext cx="2586044" cy="5278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87223" y="2741753"/>
            <a:ext cx="3095238" cy="388585"/>
            <a:chOff x="787223" y="2741753"/>
            <a:chExt cx="3095238" cy="38858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87223" y="2806529"/>
              <a:ext cx="3091484" cy="316271"/>
              <a:chOff x="787223" y="2806529"/>
              <a:chExt cx="3091484" cy="31627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87223" y="2806529"/>
                <a:ext cx="3091484" cy="316271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5021" y="2700300"/>
              <a:ext cx="2483897" cy="4828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610941"/>
            <a:ext cx="18285714" cy="1034125"/>
            <a:chOff x="0" y="610941"/>
            <a:chExt cx="18285714" cy="103412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919523"/>
              <a:ext cx="18285714" cy="493714"/>
              <a:chOff x="0" y="919523"/>
              <a:chExt cx="18285714" cy="49371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0" y="919523"/>
                <a:ext cx="18285714" cy="4937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204357" y="627098"/>
              <a:ext cx="3970030" cy="1017969"/>
              <a:chOff x="2204357" y="627098"/>
              <a:chExt cx="3970030" cy="101796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204357" y="627098"/>
                <a:ext cx="3970030" cy="1017969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85975" y="843527"/>
              <a:ext cx="2492567" cy="639034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6993112" y="610941"/>
              <a:ext cx="4022353" cy="1017969"/>
              <a:chOff x="6993112" y="610941"/>
              <a:chExt cx="4022353" cy="1017969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6993112" y="610941"/>
                <a:ext cx="4022353" cy="1017969"/>
                <a:chOff x="6993112" y="610941"/>
                <a:chExt cx="4022353" cy="1017969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6993112" y="610941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258575" y="811214"/>
                <a:ext cx="3234082" cy="69182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1924756" y="627098"/>
              <a:ext cx="4022353" cy="1017969"/>
              <a:chOff x="11924756" y="627098"/>
              <a:chExt cx="4022353" cy="1017969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1924756" y="627098"/>
                <a:ext cx="4022353" cy="1017969"/>
                <a:chOff x="11924756" y="627098"/>
                <a:chExt cx="4022353" cy="1017969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1924756" y="627098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190232" y="827370"/>
                <a:ext cx="3234082" cy="66760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6581" y="8644525"/>
            <a:ext cx="12711806" cy="12094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52300" y="3225390"/>
            <a:ext cx="7324362" cy="5504437"/>
            <a:chOff x="8852300" y="3225390"/>
            <a:chExt cx="7324362" cy="550443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52300" y="3225390"/>
              <a:ext cx="7324362" cy="55044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4778" y="2187804"/>
            <a:ext cx="5436449" cy="316271"/>
            <a:chOff x="554778" y="2187804"/>
            <a:chExt cx="5436449" cy="3162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4778" y="2187804"/>
              <a:ext cx="5436449" cy="3162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0498" y="1922182"/>
            <a:ext cx="5407237" cy="6432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02699" y="2921723"/>
            <a:ext cx="3810764" cy="157543"/>
            <a:chOff x="10802699" y="2921723"/>
            <a:chExt cx="3810764" cy="1575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02699" y="2921723"/>
              <a:ext cx="3810764" cy="1575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47001" y="2656762"/>
            <a:ext cx="3441283" cy="5278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610941"/>
            <a:ext cx="18285714" cy="1034125"/>
            <a:chOff x="0" y="610941"/>
            <a:chExt cx="18285714" cy="103412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919523"/>
              <a:ext cx="18285714" cy="493714"/>
              <a:chOff x="0" y="919523"/>
              <a:chExt cx="18285714" cy="4937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0" y="919523"/>
                <a:ext cx="18285714" cy="49371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04357" y="627098"/>
              <a:ext cx="3970030" cy="1017969"/>
              <a:chOff x="2204357" y="627098"/>
              <a:chExt cx="3970030" cy="10179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204357" y="627098"/>
                <a:ext cx="3970030" cy="101796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85975" y="843527"/>
              <a:ext cx="2492567" cy="63903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993112" y="610941"/>
              <a:ext cx="4022353" cy="1017969"/>
              <a:chOff x="6993112" y="610941"/>
              <a:chExt cx="4022353" cy="1017969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6993112" y="610941"/>
                <a:ext cx="4022353" cy="1017969"/>
                <a:chOff x="6993112" y="610941"/>
                <a:chExt cx="4022353" cy="1017969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6993112" y="610941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258575" y="811214"/>
                <a:ext cx="3234082" cy="69182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924756" y="627098"/>
              <a:ext cx="4022353" cy="1017969"/>
              <a:chOff x="11924756" y="627098"/>
              <a:chExt cx="4022353" cy="1017969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1924756" y="627098"/>
                <a:ext cx="4022353" cy="1017969"/>
                <a:chOff x="11924756" y="627098"/>
                <a:chExt cx="4022353" cy="1017969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1924756" y="627098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190232" y="827370"/>
                <a:ext cx="3234082" cy="667605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971534" y="3129388"/>
            <a:ext cx="7362629" cy="5375713"/>
            <a:chOff x="971534" y="3129388"/>
            <a:chExt cx="7362629" cy="537571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1534" y="3129388"/>
              <a:ext cx="7362629" cy="537571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55668" y="2698214"/>
            <a:ext cx="3095238" cy="388585"/>
            <a:chOff x="555668" y="2698214"/>
            <a:chExt cx="3095238" cy="38858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555668" y="2762990"/>
              <a:ext cx="3091484" cy="316271"/>
              <a:chOff x="555668" y="2762990"/>
              <a:chExt cx="3091484" cy="31627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55668" y="2762990"/>
                <a:ext cx="3091484" cy="316271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3466" y="2656762"/>
              <a:ext cx="2365077" cy="4828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7855" y="1756074"/>
            <a:ext cx="10594038" cy="2620238"/>
          </a:xfrm>
          <a:prstGeom prst="rect">
            <a:avLst/>
          </a:prstGeom>
        </p:spPr>
      </p:pic>
      <p:pic>
        <p:nvPicPr>
          <p:cNvPr id="4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20" y="94624"/>
            <a:ext cx="5817283" cy="339639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18932" y="8428188"/>
            <a:ext cx="6676655" cy="316271"/>
            <a:chOff x="6218932" y="8428188"/>
            <a:chExt cx="6676655" cy="3162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8932" y="8428188"/>
              <a:ext cx="6676655" cy="3162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91725" y="9634594"/>
            <a:ext cx="3561095" cy="316271"/>
            <a:chOff x="6291725" y="9634594"/>
            <a:chExt cx="3561095" cy="3162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1725" y="9634594"/>
              <a:ext cx="3561095" cy="3162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79169" y="8801307"/>
            <a:ext cx="4848174" cy="316271"/>
            <a:chOff x="8979169" y="8801307"/>
            <a:chExt cx="4848174" cy="3162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9169" y="8801307"/>
              <a:ext cx="4848174" cy="3162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12907" y="9193768"/>
            <a:ext cx="9522282" cy="316271"/>
            <a:chOff x="4912907" y="9193768"/>
            <a:chExt cx="9522282" cy="3162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2907" y="9193768"/>
              <a:ext cx="9522282" cy="3162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5724" y="6357652"/>
            <a:ext cx="17058320" cy="36463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38741" y="521034"/>
            <a:ext cx="18343826" cy="2871940"/>
            <a:chOff x="-38741" y="521034"/>
            <a:chExt cx="18343826" cy="28719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8741" y="521034"/>
              <a:ext cx="18343826" cy="28719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1724" y="1192899"/>
            <a:ext cx="848329" cy="392787"/>
            <a:chOff x="1071724" y="1192899"/>
            <a:chExt cx="848329" cy="39278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071724" y="1192899"/>
              <a:ext cx="848329" cy="39278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0483" y="1457264"/>
            <a:ext cx="2726926" cy="116548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717564" y="2033683"/>
            <a:ext cx="7871999" cy="4097770"/>
            <a:chOff x="3717564" y="2033683"/>
            <a:chExt cx="7871999" cy="409777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17564" y="2033683"/>
              <a:ext cx="7871999" cy="40977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17564" y="1981936"/>
            <a:ext cx="7871999" cy="4149517"/>
            <a:chOff x="3717564" y="1981936"/>
            <a:chExt cx="7871999" cy="414951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17564" y="1981936"/>
              <a:ext cx="7871999" cy="41495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653744" y="1316499"/>
            <a:ext cx="5446423" cy="4814953"/>
            <a:chOff x="11653744" y="1316499"/>
            <a:chExt cx="5446423" cy="48149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53744" y="1316499"/>
              <a:ext cx="5446423" cy="481495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633238" y="1316499"/>
            <a:ext cx="5466928" cy="4814953"/>
            <a:chOff x="11633238" y="1316499"/>
            <a:chExt cx="5466928" cy="481495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33238" y="1316499"/>
              <a:ext cx="5466928" cy="4814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06392" y="3812171"/>
            <a:ext cx="1712883" cy="2471423"/>
            <a:chOff x="5206392" y="3812171"/>
            <a:chExt cx="1712883" cy="247142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206392" y="6227695"/>
              <a:ext cx="1712883" cy="55899"/>
              <a:chOff x="5206392" y="6227695"/>
              <a:chExt cx="1712883" cy="5589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206392" y="6227695"/>
                <a:ext cx="1712883" cy="5589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06392" y="5019933"/>
              <a:ext cx="1712883" cy="55899"/>
              <a:chOff x="5206392" y="5019933"/>
              <a:chExt cx="1712883" cy="5589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206392" y="5019933"/>
                <a:ext cx="1712883" cy="5589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206392" y="3812171"/>
              <a:ext cx="1712883" cy="55899"/>
              <a:chOff x="5206392" y="3812171"/>
              <a:chExt cx="1712883" cy="5589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206392" y="3812171"/>
                <a:ext cx="1712883" cy="5589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215916" y="4403034"/>
              <a:ext cx="1703359" cy="55899"/>
              <a:chOff x="5215916" y="4403034"/>
              <a:chExt cx="1703359" cy="5589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15916" y="4403034"/>
                <a:ext cx="1703359" cy="5589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206392" y="5611246"/>
              <a:ext cx="1712883" cy="55899"/>
              <a:chOff x="5206392" y="5611246"/>
              <a:chExt cx="1712883" cy="558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206392" y="5611246"/>
                <a:ext cx="1712883" cy="558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087362" y="5305969"/>
            <a:ext cx="1344696" cy="606247"/>
            <a:chOff x="5087362" y="5305969"/>
            <a:chExt cx="1344696" cy="6062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087362" y="5305969"/>
              <a:ext cx="1344696" cy="6062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38741" y="521034"/>
            <a:ext cx="18343826" cy="2871940"/>
            <a:chOff x="-38741" y="521034"/>
            <a:chExt cx="18343826" cy="287194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8741" y="521034"/>
              <a:ext cx="18343826" cy="28719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71724" y="1192899"/>
            <a:ext cx="848329" cy="392787"/>
            <a:chOff x="1071724" y="1192899"/>
            <a:chExt cx="848329" cy="3927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071724" y="1192899"/>
              <a:ext cx="848329" cy="39278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0483" y="1457264"/>
            <a:ext cx="2726926" cy="116548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39033" y="3658954"/>
            <a:ext cx="450198" cy="281036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01433" y="6440845"/>
            <a:ext cx="6411151" cy="38442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455417" y="3854975"/>
            <a:ext cx="3154719" cy="2471423"/>
            <a:chOff x="7455417" y="3854975"/>
            <a:chExt cx="3154719" cy="247142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455417" y="6270498"/>
              <a:ext cx="3154719" cy="55899"/>
              <a:chOff x="7455417" y="6270498"/>
              <a:chExt cx="3154719" cy="5589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455417" y="6270498"/>
                <a:ext cx="3154719" cy="5589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455417" y="5666617"/>
              <a:ext cx="3154719" cy="55899"/>
              <a:chOff x="7455417" y="5666617"/>
              <a:chExt cx="3154719" cy="5589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455417" y="5666617"/>
                <a:ext cx="3154719" cy="5589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455417" y="5062736"/>
              <a:ext cx="3154719" cy="55899"/>
              <a:chOff x="7455417" y="5062736"/>
              <a:chExt cx="3154719" cy="5589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455417" y="5062736"/>
                <a:ext cx="3154719" cy="5589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455417" y="4458856"/>
              <a:ext cx="3154719" cy="55899"/>
              <a:chOff x="7455417" y="4458856"/>
              <a:chExt cx="3154719" cy="5589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455417" y="4458856"/>
                <a:ext cx="3154719" cy="55899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455417" y="3854975"/>
              <a:ext cx="3154719" cy="55899"/>
              <a:chOff x="7455417" y="3854975"/>
              <a:chExt cx="3154719" cy="55899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455417" y="3854975"/>
                <a:ext cx="3154719" cy="55899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5307803" y="4922317"/>
            <a:ext cx="2116307" cy="606247"/>
            <a:chOff x="5307803" y="4922317"/>
            <a:chExt cx="2116307" cy="606247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5307803" y="4922317"/>
              <a:ext cx="2116307" cy="60624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281367" y="5106502"/>
            <a:ext cx="1805291" cy="606247"/>
            <a:chOff x="7281367" y="5106502"/>
            <a:chExt cx="1805291" cy="60624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7281367" y="5106502"/>
              <a:ext cx="1805291" cy="60624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935617" y="5252089"/>
            <a:ext cx="1514117" cy="606247"/>
            <a:chOff x="7935617" y="5252089"/>
            <a:chExt cx="1514117" cy="60624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7935617" y="5252089"/>
              <a:ext cx="1514117" cy="60624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880191" y="5193209"/>
            <a:ext cx="1638482" cy="606247"/>
            <a:chOff x="8880191" y="5193209"/>
            <a:chExt cx="1638482" cy="60624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8880191" y="5193209"/>
              <a:ext cx="1638482" cy="60624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382235" y="5191558"/>
            <a:ext cx="1635180" cy="606247"/>
            <a:chOff x="9382235" y="5191558"/>
            <a:chExt cx="1635180" cy="60624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9382235" y="5191558"/>
              <a:ext cx="1635180" cy="606247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90152" y="3687530"/>
            <a:ext cx="450198" cy="2810360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0600612" y="3860218"/>
            <a:ext cx="2213273" cy="2471423"/>
            <a:chOff x="10600612" y="3860218"/>
            <a:chExt cx="2213273" cy="2471423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0600612" y="6275742"/>
              <a:ext cx="2203749" cy="55899"/>
              <a:chOff x="10600612" y="6275742"/>
              <a:chExt cx="2203749" cy="5589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600612" y="6275742"/>
                <a:ext cx="2203749" cy="55899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0600612" y="5671861"/>
              <a:ext cx="2203749" cy="39049"/>
              <a:chOff x="10600612" y="5671861"/>
              <a:chExt cx="2203749" cy="39049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600612" y="5671861"/>
                <a:ext cx="2203749" cy="39049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0600612" y="5067980"/>
              <a:ext cx="2203749" cy="55899"/>
              <a:chOff x="10600612" y="5067980"/>
              <a:chExt cx="2203749" cy="55899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600612" y="5067980"/>
                <a:ext cx="2203749" cy="55899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10600612" y="3860218"/>
              <a:ext cx="2203749" cy="55899"/>
              <a:chOff x="10600612" y="3860218"/>
              <a:chExt cx="2203749" cy="55899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600612" y="3860218"/>
                <a:ext cx="2203749" cy="55899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0610136" y="4451081"/>
              <a:ext cx="2203749" cy="55899"/>
              <a:chOff x="10610136" y="4451081"/>
              <a:chExt cx="2203749" cy="55899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0610136" y="4451081"/>
                <a:ext cx="2203749" cy="55899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10532511" y="5387234"/>
            <a:ext cx="1211246" cy="606247"/>
            <a:chOff x="10532511" y="5387234"/>
            <a:chExt cx="1211246" cy="606247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10532511" y="5387234"/>
              <a:ext cx="1211246" cy="60624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969041" y="5320068"/>
            <a:ext cx="1338972" cy="606247"/>
            <a:chOff x="10969041" y="5320068"/>
            <a:chExt cx="1338972" cy="606247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0969041" y="5320068"/>
              <a:ext cx="1338972" cy="606247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1760298" y="3523333"/>
            <a:ext cx="500148" cy="606247"/>
            <a:chOff x="11760298" y="3523333"/>
            <a:chExt cx="500148" cy="606247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11760298" y="3523333"/>
              <a:ext cx="500148" cy="606247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2304257" y="3501423"/>
            <a:ext cx="513471" cy="606247"/>
            <a:chOff x="12304257" y="3501423"/>
            <a:chExt cx="513471" cy="606247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12304257" y="3501423"/>
              <a:ext cx="513471" cy="606247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111883" y="8254187"/>
            <a:ext cx="8988231" cy="316271"/>
            <a:chOff x="4147625" y="8036259"/>
            <a:chExt cx="8988231" cy="316271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47625" y="8036259"/>
              <a:ext cx="8988231" cy="316271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3419701" y="8763741"/>
            <a:ext cx="10762204" cy="316271"/>
            <a:chOff x="3455443" y="8545813"/>
            <a:chExt cx="10762204" cy="316271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455443" y="8545813"/>
              <a:ext cx="10762204" cy="316271"/>
            </a:xfrm>
            <a:prstGeom prst="rect">
              <a:avLst/>
            </a:prstGeom>
          </p:spPr>
        </p:pic>
      </p:grpSp>
      <p:pic>
        <p:nvPicPr>
          <p:cNvPr id="99" name="Object 9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776747" y="3740152"/>
            <a:ext cx="862227" cy="331817"/>
          </a:xfrm>
          <a:prstGeom prst="rect">
            <a:avLst/>
          </a:prstGeom>
        </p:spPr>
      </p:pic>
      <p:pic>
        <p:nvPicPr>
          <p:cNvPr id="100" name="Object 9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85800" y="7200900"/>
            <a:ext cx="16474948" cy="2491100"/>
          </a:xfrm>
          <a:prstGeom prst="rect">
            <a:avLst/>
          </a:prstGeom>
        </p:spPr>
      </p:pic>
      <p:grpSp>
        <p:nvGrpSpPr>
          <p:cNvPr id="70" name="그룹 69"/>
          <p:cNvGrpSpPr/>
          <p:nvPr/>
        </p:nvGrpSpPr>
        <p:grpSpPr>
          <a:xfrm>
            <a:off x="4267200" y="3467100"/>
            <a:ext cx="8915400" cy="3505200"/>
            <a:chOff x="751143" y="1902586"/>
            <a:chExt cx="4246612" cy="2975871"/>
          </a:xfrm>
        </p:grpSpPr>
        <p:sp>
          <p:nvSpPr>
            <p:cNvPr id="71" name="사각형: 둥근 모서리 10">
              <a:extLst>
                <a:ext uri="{FF2B5EF4-FFF2-40B4-BE49-F238E27FC236}">
                  <a16:creationId xmlns:a16="http://schemas.microsoft.com/office/drawing/2014/main" id="{A4FDF20A-C285-E502-7AC2-C8F721D82F13}"/>
                </a:ext>
              </a:extLst>
            </p:cNvPr>
            <p:cNvSpPr/>
            <p:nvPr/>
          </p:nvSpPr>
          <p:spPr>
            <a:xfrm>
              <a:off x="751143" y="4850818"/>
              <a:ext cx="4246612" cy="27639"/>
            </a:xfrm>
            <a:prstGeom prst="roundRect">
              <a:avLst>
                <a:gd name="adj" fmla="val 6076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70F79DF0-FEE1-1CA3-76BC-9DA10B5F52C0}"/>
                </a:ext>
              </a:extLst>
            </p:cNvPr>
            <p:cNvCxnSpPr/>
            <p:nvPr/>
          </p:nvCxnSpPr>
          <p:spPr>
            <a:xfrm>
              <a:off x="751143" y="1902586"/>
              <a:ext cx="4246612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28811" y="988098"/>
            <a:ext cx="15028092" cy="8304165"/>
            <a:chOff x="1628811" y="988098"/>
            <a:chExt cx="15028092" cy="83041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8811" y="988098"/>
              <a:ext cx="15028092" cy="83041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00764" y="2413430"/>
            <a:ext cx="11216196" cy="22395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29631" y="4536875"/>
            <a:ext cx="8564967" cy="19696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29474" y="6402108"/>
            <a:ext cx="604937" cy="430813"/>
            <a:chOff x="2529474" y="6402108"/>
            <a:chExt cx="604937" cy="4308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9474" y="6402108"/>
              <a:ext cx="604937" cy="4308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74520" y="7397713"/>
            <a:ext cx="7888332" cy="2523282"/>
            <a:chOff x="7874520" y="7397713"/>
            <a:chExt cx="7888332" cy="25232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4520" y="7397713"/>
              <a:ext cx="7888332" cy="252328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13305" y="8166499"/>
            <a:ext cx="7340752" cy="19276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22293" y="8061499"/>
            <a:ext cx="2507764" cy="392787"/>
            <a:chOff x="11422293" y="8061499"/>
            <a:chExt cx="2507764" cy="3927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1422293" y="8061499"/>
              <a:ext cx="2507764" cy="3927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219" y="94623"/>
            <a:ext cx="5816655" cy="34022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7858" y="1814958"/>
            <a:ext cx="5722763" cy="223883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976203" y="6876171"/>
            <a:ext cx="809202" cy="260790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62207" y="7012120"/>
            <a:ext cx="3665163" cy="24898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7200900"/>
            <a:ext cx="11215516" cy="22234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31030" y="2748687"/>
            <a:ext cx="3405689" cy="3405689"/>
            <a:chOff x="4931030" y="2748687"/>
            <a:chExt cx="3405689" cy="34056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1030" y="2748687"/>
              <a:ext cx="3405689" cy="34056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08447" y="2748687"/>
            <a:ext cx="3646619" cy="3646619"/>
            <a:chOff x="8708447" y="2748687"/>
            <a:chExt cx="3646619" cy="3646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08447" y="2748687"/>
              <a:ext cx="3646619" cy="3646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473691"/>
            <a:ext cx="18285714" cy="1034125"/>
            <a:chOff x="0" y="473691"/>
            <a:chExt cx="18285714" cy="103412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0" y="782272"/>
              <a:ext cx="18285714" cy="493714"/>
              <a:chOff x="0" y="782272"/>
              <a:chExt cx="18285714" cy="4937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782272"/>
                <a:ext cx="18285714" cy="4937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204357" y="489848"/>
              <a:ext cx="3970030" cy="1017969"/>
              <a:chOff x="2204357" y="489848"/>
              <a:chExt cx="3970030" cy="101796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204357" y="489848"/>
                <a:ext cx="3970030" cy="1017969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5977" y="706277"/>
              <a:ext cx="3300167" cy="72474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6993112" y="473691"/>
              <a:ext cx="4022353" cy="1017969"/>
              <a:chOff x="6993112" y="473691"/>
              <a:chExt cx="4022353" cy="1017969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6993112" y="473691"/>
                <a:ext cx="4022353" cy="1017969"/>
                <a:chOff x="6993112" y="473691"/>
                <a:chExt cx="4022353" cy="1017969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6993112" y="473691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258580" y="673965"/>
                <a:ext cx="2706596" cy="63903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924756" y="489848"/>
              <a:ext cx="4022353" cy="1017969"/>
              <a:chOff x="11924756" y="489848"/>
              <a:chExt cx="4022353" cy="1017969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1924756" y="489848"/>
                <a:ext cx="4022353" cy="1017969"/>
                <a:chOff x="11924756" y="489848"/>
                <a:chExt cx="4022353" cy="1017969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1924756" y="489848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190220" y="690120"/>
                <a:ext cx="3238167" cy="724748"/>
              </a:xfrm>
              <a:prstGeom prst="rect">
                <a:avLst/>
              </a:prstGeom>
            </p:spPr>
          </p:pic>
        </p:grpSp>
      </p:grpSp>
      <p:grpSp>
        <p:nvGrpSpPr>
          <p:cNvPr id="22" name="그룹 21"/>
          <p:cNvGrpSpPr/>
          <p:nvPr/>
        </p:nvGrpSpPr>
        <p:grpSpPr>
          <a:xfrm>
            <a:off x="4343400" y="2171700"/>
            <a:ext cx="8839200" cy="4623162"/>
            <a:chOff x="751143" y="1902586"/>
            <a:chExt cx="4246612" cy="3086430"/>
          </a:xfrm>
        </p:grpSpPr>
        <p:sp>
          <p:nvSpPr>
            <p:cNvPr id="23" name="사각형: 둥근 모서리 10">
              <a:extLst>
                <a:ext uri="{FF2B5EF4-FFF2-40B4-BE49-F238E27FC236}">
                  <a16:creationId xmlns:a16="http://schemas.microsoft.com/office/drawing/2014/main" id="{A4FDF20A-C285-E502-7AC2-C8F721D82F13}"/>
                </a:ext>
              </a:extLst>
            </p:cNvPr>
            <p:cNvSpPr/>
            <p:nvPr/>
          </p:nvSpPr>
          <p:spPr>
            <a:xfrm>
              <a:off x="751143" y="4894124"/>
              <a:ext cx="4246612" cy="94892"/>
            </a:xfrm>
            <a:prstGeom prst="roundRect">
              <a:avLst>
                <a:gd name="adj" fmla="val 6076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70F79DF0-FEE1-1CA3-76BC-9DA10B5F52C0}"/>
                </a:ext>
              </a:extLst>
            </p:cNvPr>
            <p:cNvCxnSpPr/>
            <p:nvPr/>
          </p:nvCxnSpPr>
          <p:spPr>
            <a:xfrm>
              <a:off x="751143" y="1902586"/>
              <a:ext cx="4246612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5302" y="2416910"/>
            <a:ext cx="7036681" cy="386423"/>
            <a:chOff x="745302" y="2416910"/>
            <a:chExt cx="7036681" cy="3864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5302" y="2416910"/>
              <a:ext cx="7036681" cy="3864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148" y="2160435"/>
            <a:ext cx="6980492" cy="6997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38769" y="3340612"/>
            <a:ext cx="432485" cy="24682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37942" y="4410042"/>
            <a:ext cx="2773151" cy="392787"/>
            <a:chOff x="4872104" y="4174005"/>
            <a:chExt cx="2773151" cy="39278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872104" y="4174005"/>
              <a:ext cx="2773151" cy="39278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67600" y="3314700"/>
            <a:ext cx="9129923" cy="25812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12431" y="6591300"/>
            <a:ext cx="799780" cy="28138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71205" y="7732186"/>
            <a:ext cx="2975275" cy="392787"/>
            <a:chOff x="2359235" y="7534377"/>
            <a:chExt cx="2975275" cy="3927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2359235" y="7534377"/>
              <a:ext cx="2975275" cy="39278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00600" y="6591300"/>
            <a:ext cx="2884018" cy="29288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41142" y="6922009"/>
            <a:ext cx="655285" cy="22526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27968" y="7888949"/>
            <a:ext cx="2568181" cy="392787"/>
            <a:chOff x="11130633" y="7924558"/>
            <a:chExt cx="2568181" cy="3927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1130633" y="7924558"/>
              <a:ext cx="2568181" cy="3927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20600" y="6896100"/>
            <a:ext cx="3462856" cy="242170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02570" y="3506426"/>
            <a:ext cx="2200019" cy="2200019"/>
            <a:chOff x="2936732" y="3270389"/>
            <a:chExt cx="2200019" cy="22000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36732" y="3270389"/>
              <a:ext cx="2200019" cy="22000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96557" y="4177273"/>
            <a:ext cx="1484697" cy="9077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80364" y="6836861"/>
            <a:ext cx="2204409" cy="2204409"/>
            <a:chOff x="646964" y="6836861"/>
            <a:chExt cx="2204409" cy="22044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6964" y="6836861"/>
              <a:ext cx="2204409" cy="220440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75132" y="7635493"/>
            <a:ext cx="1487041" cy="8665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878877" y="6867675"/>
            <a:ext cx="2202158" cy="2202158"/>
            <a:chOff x="9181542" y="6903284"/>
            <a:chExt cx="2202158" cy="220215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181542" y="6903284"/>
              <a:ext cx="2202158" cy="2202158"/>
              <a:chOff x="9181542" y="6903284"/>
              <a:chExt cx="2202158" cy="220215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181542" y="6903284"/>
                <a:ext cx="2202158" cy="2202158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75917" y="7704156"/>
              <a:ext cx="1485825" cy="9412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473691"/>
            <a:ext cx="18285714" cy="1034125"/>
            <a:chOff x="0" y="473691"/>
            <a:chExt cx="18285714" cy="103412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0" y="782272"/>
              <a:ext cx="18285714" cy="493714"/>
              <a:chOff x="0" y="782272"/>
              <a:chExt cx="18285714" cy="49371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0" y="782272"/>
                <a:ext cx="18285714" cy="49371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204357" y="489848"/>
              <a:ext cx="3970030" cy="1017969"/>
              <a:chOff x="2204357" y="489848"/>
              <a:chExt cx="3970030" cy="1017969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204357" y="489848"/>
                <a:ext cx="3970030" cy="1017969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85977" y="706277"/>
              <a:ext cx="3300167" cy="724748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6993112" y="473691"/>
              <a:ext cx="4022353" cy="1017969"/>
              <a:chOff x="6993112" y="473691"/>
              <a:chExt cx="4022353" cy="1017969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6993112" y="473691"/>
                <a:ext cx="4022353" cy="1017969"/>
                <a:chOff x="6993112" y="473691"/>
                <a:chExt cx="4022353" cy="1017969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6993112" y="473691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258580" y="673965"/>
                <a:ext cx="2706596" cy="63903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1924756" y="489848"/>
              <a:ext cx="4022353" cy="1017969"/>
              <a:chOff x="11924756" y="489848"/>
              <a:chExt cx="4022353" cy="1017969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11924756" y="489848"/>
                <a:ext cx="4022353" cy="1017969"/>
                <a:chOff x="11924756" y="489848"/>
                <a:chExt cx="4022353" cy="1017969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1924756" y="489848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2190220" y="690120"/>
                <a:ext cx="3238167" cy="7247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4561" y="2184464"/>
            <a:ext cx="6369951" cy="386423"/>
            <a:chOff x="874561" y="2184464"/>
            <a:chExt cx="6369951" cy="3864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4561" y="2184464"/>
              <a:ext cx="6369951" cy="3864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4408" y="1927986"/>
            <a:ext cx="6526102" cy="6209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5699" y="2887049"/>
            <a:ext cx="13533524" cy="5149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4561" y="3653641"/>
            <a:ext cx="2008290" cy="5385481"/>
            <a:chOff x="874561" y="3653641"/>
            <a:chExt cx="2008290" cy="53854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561" y="3653641"/>
              <a:ext cx="2008290" cy="538548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2629" y="9139662"/>
            <a:ext cx="3412170" cy="6711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97310" y="5803118"/>
            <a:ext cx="724453" cy="1164009"/>
            <a:chOff x="3697310" y="5803118"/>
            <a:chExt cx="724453" cy="11640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97310" y="5803118"/>
              <a:ext cx="724453" cy="116400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53910" y="9616734"/>
            <a:ext cx="5071571" cy="35711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473691"/>
            <a:ext cx="18285714" cy="1034125"/>
            <a:chOff x="0" y="473691"/>
            <a:chExt cx="18285714" cy="103412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782272"/>
              <a:ext cx="18285714" cy="493714"/>
              <a:chOff x="0" y="782272"/>
              <a:chExt cx="18285714" cy="49371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782272"/>
                <a:ext cx="18285714" cy="49371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204357" y="489848"/>
              <a:ext cx="3970030" cy="1017969"/>
              <a:chOff x="2204357" y="489848"/>
              <a:chExt cx="3970030" cy="101796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204357" y="489848"/>
                <a:ext cx="3970030" cy="1017969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85977" y="706277"/>
              <a:ext cx="3300167" cy="72474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993112" y="473691"/>
              <a:ext cx="4022353" cy="1017969"/>
              <a:chOff x="6993112" y="473691"/>
              <a:chExt cx="4022353" cy="1017969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6993112" y="473691"/>
                <a:ext cx="4022353" cy="1017969"/>
                <a:chOff x="6993112" y="473691"/>
                <a:chExt cx="4022353" cy="1017969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6993112" y="473691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258580" y="673965"/>
                <a:ext cx="2706596" cy="63903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1924756" y="489848"/>
              <a:ext cx="4022353" cy="1017969"/>
              <a:chOff x="11924756" y="489848"/>
              <a:chExt cx="4022353" cy="1017969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1924756" y="489848"/>
                <a:ext cx="4022353" cy="1017969"/>
                <a:chOff x="11924756" y="489848"/>
                <a:chExt cx="4022353" cy="1017969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1924756" y="489848"/>
                  <a:ext cx="4022353" cy="1017969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190220" y="690120"/>
                <a:ext cx="3238167" cy="724748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4800600" y="3543300"/>
            <a:ext cx="12425728" cy="5831611"/>
            <a:chOff x="4940170" y="3673011"/>
            <a:chExt cx="12286158" cy="570190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40170" y="3673011"/>
              <a:ext cx="12286158" cy="5701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A4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19749" y="7451489"/>
            <a:ext cx="4034402" cy="392787"/>
            <a:chOff x="10019749" y="7451489"/>
            <a:chExt cx="4034402" cy="3927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19749" y="7451489"/>
              <a:ext cx="4034402" cy="3927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88937" y="5464745"/>
            <a:ext cx="818528" cy="43178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93747" y="5594411"/>
            <a:ext cx="3508140" cy="424746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220" y="94624"/>
            <a:ext cx="5816654" cy="340226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7855" y="1814959"/>
            <a:ext cx="8908200" cy="24774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9360" y="2046671"/>
            <a:ext cx="5372623" cy="386423"/>
            <a:chOff x="409360" y="2046671"/>
            <a:chExt cx="5372623" cy="3864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360" y="2046671"/>
              <a:ext cx="5372623" cy="3864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8109" y="1861296"/>
            <a:ext cx="4579385" cy="5683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4743" y="2838095"/>
            <a:ext cx="3121936" cy="4603215"/>
            <a:chOff x="494743" y="2838095"/>
            <a:chExt cx="3121936" cy="46032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743" y="2838095"/>
              <a:ext cx="3121936" cy="46032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65199" y="2922326"/>
            <a:ext cx="2456964" cy="4603215"/>
            <a:chOff x="5465199" y="2922326"/>
            <a:chExt cx="2456964" cy="46032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5199" y="2922326"/>
              <a:ext cx="2456964" cy="46032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61511" y="4560853"/>
            <a:ext cx="724453" cy="1164009"/>
            <a:chOff x="8261511" y="4560853"/>
            <a:chExt cx="724453" cy="11640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1511" y="4560853"/>
              <a:ext cx="724453" cy="11640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75585" y="8351494"/>
            <a:ext cx="12379957" cy="5403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339895" y="2850795"/>
            <a:ext cx="3018813" cy="4584123"/>
            <a:chOff x="9339895" y="2850795"/>
            <a:chExt cx="3018813" cy="458412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39895" y="2850795"/>
              <a:ext cx="3018813" cy="458412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76889" y="2938102"/>
            <a:ext cx="2775054" cy="4603215"/>
            <a:chOff x="14176889" y="2938102"/>
            <a:chExt cx="2775054" cy="46032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76889" y="2938102"/>
              <a:ext cx="2775054" cy="46032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555231"/>
            <a:ext cx="18285714" cy="918975"/>
            <a:chOff x="0" y="555231"/>
            <a:chExt cx="18285714" cy="91897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782272"/>
              <a:ext cx="18285714" cy="493714"/>
              <a:chOff x="0" y="782272"/>
              <a:chExt cx="18285714" cy="49371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0" y="782272"/>
                <a:ext cx="18285714" cy="4937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91095" y="566414"/>
              <a:ext cx="3372659" cy="907791"/>
              <a:chOff x="691095" y="566414"/>
              <a:chExt cx="3372659" cy="907791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64439" y="566414"/>
                <a:ext cx="3025970" cy="907791"/>
                <a:chOff x="864439" y="566414"/>
                <a:chExt cx="3025970" cy="907791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864439" y="566414"/>
                  <a:ext cx="3025970" cy="907791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39724" y="695578"/>
                <a:ext cx="2694302" cy="75235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103983" y="555231"/>
              <a:ext cx="3372659" cy="907791"/>
              <a:chOff x="4103983" y="555231"/>
              <a:chExt cx="3372659" cy="907791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4277321" y="555231"/>
                <a:ext cx="3025970" cy="907791"/>
                <a:chOff x="4277321" y="555231"/>
                <a:chExt cx="3025970" cy="907791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4277321" y="555231"/>
                  <a:ext cx="3025970" cy="907791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052612" y="684394"/>
                <a:ext cx="3134188" cy="75235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476642" y="566414"/>
              <a:ext cx="3372659" cy="907791"/>
              <a:chOff x="7476642" y="566414"/>
              <a:chExt cx="3372659" cy="90779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7649988" y="566414"/>
                <a:ext cx="3025970" cy="907791"/>
                <a:chOff x="7649988" y="566414"/>
                <a:chExt cx="3025970" cy="907791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7649988" y="566414"/>
                  <a:ext cx="3025970" cy="907791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425271" y="695578"/>
                <a:ext cx="2938636" cy="75235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849301" y="555231"/>
              <a:ext cx="3372659" cy="907791"/>
              <a:chOff x="10849301" y="555231"/>
              <a:chExt cx="3372659" cy="907791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1022644" y="555231"/>
                <a:ext cx="3025970" cy="907791"/>
                <a:chOff x="11022644" y="555231"/>
                <a:chExt cx="3025970" cy="907791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1022644" y="555231"/>
                  <a:ext cx="3025970" cy="907791"/>
                </a:xfrm>
                <a:prstGeom prst="rect">
                  <a:avLst/>
                </a:prstGeom>
              </p:spPr>
            </p:pic>
          </p:grpSp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797930" y="684394"/>
                <a:ext cx="3062350" cy="75235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221960" y="555231"/>
              <a:ext cx="3372659" cy="907791"/>
              <a:chOff x="14221960" y="555231"/>
              <a:chExt cx="3372659" cy="907791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4395304" y="555231"/>
                <a:ext cx="3025970" cy="907791"/>
                <a:chOff x="14395304" y="555231"/>
                <a:chExt cx="3025970" cy="907791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4395304" y="555231"/>
                  <a:ext cx="3025970" cy="907791"/>
                </a:xfrm>
                <a:prstGeom prst="rect">
                  <a:avLst/>
                </a:prstGeom>
              </p:spPr>
            </p:pic>
          </p:grpSp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4170589" y="684394"/>
                <a:ext cx="2879131" cy="752350"/>
              </a:xfrm>
              <a:prstGeom prst="rect">
                <a:avLst/>
              </a:prstGeom>
            </p:spPr>
          </p:pic>
        </p:grpSp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463656" y="4236172"/>
            <a:ext cx="1750865" cy="125217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244425" y="4236172"/>
            <a:ext cx="1750865" cy="12521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8798" y="1823369"/>
            <a:ext cx="2052760" cy="529211"/>
            <a:chOff x="518798" y="1823369"/>
            <a:chExt cx="2052760" cy="52921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18798" y="1962105"/>
              <a:ext cx="1375320" cy="386423"/>
              <a:chOff x="518798" y="1962105"/>
              <a:chExt cx="1375320" cy="38642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18798" y="1962105"/>
                <a:ext cx="1375320" cy="386423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7547" y="1776735"/>
              <a:ext cx="1226671" cy="55880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527" y="8857947"/>
            <a:ext cx="5770827" cy="11769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89140" y="1823369"/>
            <a:ext cx="2052759" cy="529207"/>
            <a:chOff x="6289140" y="1823369"/>
            <a:chExt cx="2052759" cy="52920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289140" y="1962100"/>
              <a:ext cx="1375320" cy="386423"/>
              <a:chOff x="6289140" y="1962100"/>
              <a:chExt cx="1375320" cy="386423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289140" y="1962100"/>
                <a:ext cx="1375320" cy="386423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7887" y="1776735"/>
              <a:ext cx="1139918" cy="55880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52868" y="8870929"/>
            <a:ext cx="6121494" cy="11769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8798" y="2489283"/>
            <a:ext cx="4671945" cy="6171429"/>
            <a:chOff x="518798" y="2489283"/>
            <a:chExt cx="4671945" cy="61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8798" y="2489283"/>
              <a:ext cx="4671945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89140" y="2489279"/>
            <a:ext cx="4728111" cy="6171429"/>
            <a:chOff x="6289140" y="2489279"/>
            <a:chExt cx="4728111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89140" y="2489279"/>
              <a:ext cx="4728111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555231"/>
            <a:ext cx="18285714" cy="918975"/>
            <a:chOff x="0" y="555231"/>
            <a:chExt cx="18285714" cy="91897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782272"/>
              <a:ext cx="18285714" cy="493714"/>
              <a:chOff x="0" y="782272"/>
              <a:chExt cx="18285714" cy="49371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0" y="782272"/>
                <a:ext cx="18285714" cy="4937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91095" y="566414"/>
              <a:ext cx="3372659" cy="907791"/>
              <a:chOff x="691095" y="566414"/>
              <a:chExt cx="3372659" cy="907791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864439" y="566414"/>
                <a:ext cx="3025970" cy="907791"/>
                <a:chOff x="864439" y="566414"/>
                <a:chExt cx="3025970" cy="907791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864439" y="566414"/>
                  <a:ext cx="3025970" cy="907791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9724" y="695578"/>
                <a:ext cx="2694302" cy="75235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103983" y="555231"/>
              <a:ext cx="3372659" cy="907791"/>
              <a:chOff x="4103983" y="555231"/>
              <a:chExt cx="3372659" cy="907791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4277321" y="555231"/>
                <a:ext cx="3025970" cy="907791"/>
                <a:chOff x="4277321" y="555231"/>
                <a:chExt cx="3025970" cy="907791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4277321" y="555231"/>
                  <a:ext cx="3025970" cy="907791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052612" y="684394"/>
                <a:ext cx="3134188" cy="75235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7476642" y="566414"/>
              <a:ext cx="3372659" cy="907791"/>
              <a:chOff x="7476642" y="566414"/>
              <a:chExt cx="3372659" cy="907791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7649988" y="566414"/>
                <a:ext cx="3025970" cy="907791"/>
                <a:chOff x="7649988" y="566414"/>
                <a:chExt cx="3025970" cy="907791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7649988" y="566414"/>
                  <a:ext cx="3025970" cy="907791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425271" y="695578"/>
                <a:ext cx="2938636" cy="752350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849301" y="555231"/>
              <a:ext cx="3372659" cy="907791"/>
              <a:chOff x="10849301" y="555231"/>
              <a:chExt cx="3372659" cy="907791"/>
            </a:xfrm>
          </p:grpSpPr>
          <p:grpSp>
            <p:nvGrpSpPr>
              <p:cNvPr id="1016" name="그룹 1016"/>
              <p:cNvGrpSpPr/>
              <p:nvPr/>
            </p:nvGrpSpPr>
            <p:grpSpPr>
              <a:xfrm>
                <a:off x="11022644" y="555231"/>
                <a:ext cx="3025970" cy="907791"/>
                <a:chOff x="11022644" y="555231"/>
                <a:chExt cx="3025970" cy="907791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1022644" y="555231"/>
                  <a:ext cx="3025970" cy="907791"/>
                </a:xfrm>
                <a:prstGeom prst="rect">
                  <a:avLst/>
                </a:prstGeom>
              </p:spPr>
            </p:pic>
          </p:grpSp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797930" y="684394"/>
                <a:ext cx="3062350" cy="75235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221960" y="555231"/>
              <a:ext cx="3372659" cy="907791"/>
              <a:chOff x="14221960" y="555231"/>
              <a:chExt cx="3372659" cy="907791"/>
            </a:xfrm>
          </p:grpSpPr>
          <p:grpSp>
            <p:nvGrpSpPr>
              <p:cNvPr id="1018" name="그룹 1018"/>
              <p:cNvGrpSpPr/>
              <p:nvPr/>
            </p:nvGrpSpPr>
            <p:grpSpPr>
              <a:xfrm>
                <a:off x="14395304" y="555231"/>
                <a:ext cx="3025970" cy="907791"/>
                <a:chOff x="14395304" y="555231"/>
                <a:chExt cx="3025970" cy="907791"/>
              </a:xfrm>
            </p:grpSpPr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4395304" y="555231"/>
                  <a:ext cx="3025970" cy="907791"/>
                </a:xfrm>
                <a:prstGeom prst="rect">
                  <a:avLst/>
                </a:prstGeom>
              </p:spPr>
            </p:pic>
          </p:grpSp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170589" y="684394"/>
                <a:ext cx="2879131" cy="752350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1461248" y="1868824"/>
            <a:ext cx="1889621" cy="386423"/>
            <a:chOff x="11461248" y="1868824"/>
            <a:chExt cx="1889621" cy="38642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461248" y="1868824"/>
              <a:ext cx="1889621" cy="386423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99999" y="1683459"/>
            <a:ext cx="1761994" cy="55880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072730" y="8764670"/>
            <a:ext cx="5968199" cy="1176951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973368" y="2430640"/>
            <a:ext cx="4780684" cy="6171429"/>
            <a:chOff x="11973368" y="2430640"/>
            <a:chExt cx="4780684" cy="617142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973368" y="2430640"/>
              <a:ext cx="4780684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사용자 지정</PresentationFormat>
  <Paragraphs>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G마켓 산스 TTF Medium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오수민</cp:lastModifiedBy>
  <cp:revision>4</cp:revision>
  <dcterms:created xsi:type="dcterms:W3CDTF">2022-09-26T07:58:17Z</dcterms:created>
  <dcterms:modified xsi:type="dcterms:W3CDTF">2022-09-25T23:17:36Z</dcterms:modified>
</cp:coreProperties>
</file>